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6858000" type="screen4x3"/>
  <p:notesSz cx="7010400" cy="9236075"/>
  <p:embeddedFontLst>
    <p:embeddedFont>
      <p:font typeface="Raleway" panose="020B0604020202020204" charset="0"/>
      <p:regular r:id="rId24"/>
      <p:bold r:id="rId25"/>
      <p:italic r:id="rId26"/>
      <p:boldItalic r:id="rId27"/>
    </p:embeddedFont>
    <p:embeddedFont>
      <p:font typeface="Roboto" panose="020B0604020202020204" charset="0"/>
      <p:regular r:id="rId28"/>
      <p:bold r:id="rId29"/>
      <p:italic r:id="rId30"/>
      <p:boldItalic r:id="rId31"/>
    </p:embeddedFont>
    <p:embeddedFont>
      <p:font typeface="Dancing Script" panose="020B0604020202020204" charset="0"/>
      <p:regular r:id="rId32"/>
      <p:bold r:id="rId33"/>
    </p:embeddedFont>
    <p:embeddedFont>
      <p:font typeface="Century Gothic" panose="020B0502020202020204" pitchFamily="34" charset="0"/>
      <p:regular r:id="rId34"/>
      <p:bold r:id="rId35"/>
      <p:italic r:id="rId36"/>
      <p:boldItalic r:id="rId37"/>
    </p:embeddedFont>
    <p:embeddedFont>
      <p:font typeface="Calibri" panose="020F0502020204030204" pitchFamily="34" charset="0"/>
      <p:regular r:id="rId38"/>
      <p:bold r:id="rId39"/>
      <p:italic r:id="rId40"/>
      <p:boldItalic r:id="rId41"/>
    </p:embeddedFont>
    <p:embeddedFont>
      <p:font typeface="Bebas Neue" panose="020B0604020202020204" charset="0"/>
      <p:regular r:id="rId42"/>
    </p:embeddedFont>
    <p:embeddedFont>
      <p:font typeface="Jura" panose="020B0604020202020204"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j6gIJSnE1K2m2bQRZK4W1KO/cqi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96A114-1E69-4A8C-A096-906DB949A995}">
  <a:tblStyle styleId="{D696A114-1E69-4A8C-A096-906DB949A995}"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2E7E6"/>
          </a:solidFill>
        </a:fill>
      </a:tcStyle>
    </a:wholeTbl>
    <a:band1H>
      <a:tcTxStyle b="off" i="off"/>
      <a:tcStyle>
        <a:tcBdr/>
        <a:fill>
          <a:solidFill>
            <a:srgbClr val="E3CACA"/>
          </a:solidFill>
        </a:fill>
      </a:tcStyle>
    </a:band1H>
    <a:band2H>
      <a:tcTxStyle b="off" i="off"/>
      <a:tcStyle>
        <a:tcBdr/>
      </a:tcStyle>
    </a:band2H>
    <a:band1V>
      <a:tcTxStyle b="off" i="off"/>
      <a:tcStyle>
        <a:tcBdr/>
        <a:fill>
          <a:solidFill>
            <a:srgbClr val="E3CACA"/>
          </a:solidFill>
        </a:fill>
      </a:tcStyle>
    </a:band1V>
    <a:band2V>
      <a:tcTxStyle b="off" i="off"/>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112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6.fntdata"/><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font" Target="fonts/font2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1804"/>
          </a:xfrm>
          <a:prstGeom prst="rect">
            <a:avLst/>
          </a:prstGeom>
          <a:noFill/>
          <a:ln>
            <a:noFill/>
          </a:ln>
        </p:spPr>
        <p:txBody>
          <a:bodyPr spcFirstLastPara="1" wrap="square" lIns="92825" tIns="46400" rIns="92825" bIns="464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1804"/>
          </a:xfrm>
          <a:prstGeom prst="rect">
            <a:avLst/>
          </a:prstGeom>
          <a:noFill/>
          <a:ln>
            <a:noFill/>
          </a:ln>
        </p:spPr>
        <p:txBody>
          <a:bodyPr spcFirstLastPara="1" wrap="square" lIns="92825" tIns="46400" rIns="92825" bIns="464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772668"/>
            <a:ext cx="3037840" cy="461804"/>
          </a:xfrm>
          <a:prstGeom prst="rect">
            <a:avLst/>
          </a:prstGeom>
          <a:noFill/>
          <a:ln>
            <a:noFill/>
          </a:ln>
        </p:spPr>
        <p:txBody>
          <a:bodyPr spcFirstLastPara="1" wrap="square" lIns="92825" tIns="46400" rIns="92825" bIns="464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772668"/>
            <a:ext cx="3037840" cy="461804"/>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1d9106208eb_0_58:notes"/>
          <p:cNvSpPr txBox="1"/>
          <p:nvPr/>
        </p:nvSpPr>
        <p:spPr>
          <a:xfrm>
            <a:off x="3970939" y="8772379"/>
            <a:ext cx="3037800" cy="462300"/>
          </a:xfrm>
          <a:prstGeom prst="rect">
            <a:avLst/>
          </a:prstGeom>
          <a:noFill/>
          <a:ln>
            <a:noFill/>
          </a:ln>
        </p:spPr>
        <p:txBody>
          <a:bodyPr spcFirstLastPara="1" wrap="square" lIns="91950" tIns="45975" rIns="91950" bIns="45975" anchor="b" anchorCtr="0">
            <a:noAutofit/>
          </a:bodyPr>
          <a:lstStyle/>
          <a:p>
            <a:pPr marL="0" marR="0" lvl="0" indent="0" algn="r" rtl="0">
              <a:spcBef>
                <a:spcPts val="0"/>
              </a:spcBef>
              <a:spcAft>
                <a:spcPts val="0"/>
              </a:spcAft>
              <a:buNone/>
            </a:pPr>
            <a:fld id="{00000000-1234-1234-1234-123412341234}" type="slidenum">
              <a:rPr lang="en-US" sz="1200" b="0" u="none">
                <a:solidFill>
                  <a:schemeClr val="dk1"/>
                </a:solidFill>
                <a:latin typeface="Times New Roman"/>
                <a:ea typeface="Times New Roman"/>
                <a:cs typeface="Times New Roman"/>
                <a:sym typeface="Times New Roman"/>
              </a:rPr>
              <a:t>1</a:t>
            </a:fld>
            <a:endParaRPr sz="1200" b="0" u="none">
              <a:solidFill>
                <a:schemeClr val="dk1"/>
              </a:solidFill>
              <a:latin typeface="Times New Roman"/>
              <a:ea typeface="Times New Roman"/>
              <a:cs typeface="Times New Roman"/>
              <a:sym typeface="Times New Roman"/>
            </a:endParaRPr>
          </a:p>
        </p:txBody>
      </p:sp>
      <p:sp>
        <p:nvSpPr>
          <p:cNvPr id="150" name="Google Shape;150;g1d9106208eb_0_58:notes"/>
          <p:cNvSpPr>
            <a:spLocks noGrp="1" noRot="1" noChangeAspect="1"/>
          </p:cNvSpPr>
          <p:nvPr>
            <p:ph type="sldImg" idx="2"/>
          </p:nvPr>
        </p:nvSpPr>
        <p:spPr>
          <a:xfrm>
            <a:off x="1196975" y="693738"/>
            <a:ext cx="4616450" cy="346233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1" name="Google Shape;151;g1d9106208eb_0_58:notes"/>
          <p:cNvSpPr txBox="1">
            <a:spLocks noGrp="1"/>
          </p:cNvSpPr>
          <p:nvPr>
            <p:ph type="body" idx="1"/>
          </p:nvPr>
        </p:nvSpPr>
        <p:spPr>
          <a:xfrm>
            <a:off x="701041" y="4387768"/>
            <a:ext cx="5608200" cy="4155900"/>
          </a:xfrm>
          <a:prstGeom prst="rect">
            <a:avLst/>
          </a:prstGeom>
          <a:noFill/>
          <a:ln>
            <a:noFill/>
          </a:ln>
        </p:spPr>
        <p:txBody>
          <a:bodyPr spcFirstLastPara="1" wrap="square" lIns="91950" tIns="45975" rIns="91950" bIns="459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0: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p1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bc6a0d8433_0_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bc6a0d8433_0_7:notes"/>
          <p:cNvSpPr txBox="1">
            <a:spLocks noGrp="1"/>
          </p:cNvSpPr>
          <p:nvPr>
            <p:ph type="body" idx="1"/>
          </p:nvPr>
        </p:nvSpPr>
        <p:spPr>
          <a:xfrm>
            <a:off x="701040" y="4387136"/>
            <a:ext cx="5608200" cy="41562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gbc6a0d8433_0_7:notes"/>
          <p:cNvSpPr txBox="1">
            <a:spLocks noGrp="1"/>
          </p:cNvSpPr>
          <p:nvPr>
            <p:ph type="sldNum" idx="12"/>
          </p:nvPr>
        </p:nvSpPr>
        <p:spPr>
          <a:xfrm>
            <a:off x="3970938" y="8772668"/>
            <a:ext cx="3037800" cy="461700"/>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1: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1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2: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p1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4: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p1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1315ed25e6_0_73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9" name="Google Shape;269;g11315ed25e6_0_734:notes"/>
          <p:cNvSpPr txBox="1">
            <a:spLocks noGrp="1"/>
          </p:cNvSpPr>
          <p:nvPr>
            <p:ph type="body" idx="1"/>
          </p:nvPr>
        </p:nvSpPr>
        <p:spPr>
          <a:xfrm>
            <a:off x="701040" y="4387136"/>
            <a:ext cx="5608200" cy="41562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g11315ed25e6_0_734:notes"/>
          <p:cNvSpPr txBox="1">
            <a:spLocks noGrp="1"/>
          </p:cNvSpPr>
          <p:nvPr>
            <p:ph type="sldNum" idx="12"/>
          </p:nvPr>
        </p:nvSpPr>
        <p:spPr>
          <a:xfrm>
            <a:off x="3970938" y="8772668"/>
            <a:ext cx="3037800" cy="461700"/>
          </a:xfrm>
          <a:prstGeom prst="rect">
            <a:avLst/>
          </a:prstGeom>
          <a:noFill/>
          <a:ln>
            <a:noFill/>
          </a:ln>
        </p:spPr>
        <p:txBody>
          <a:bodyPr spcFirstLastPara="1" wrap="square" lIns="92825" tIns="46400" rIns="92825" bIns="464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5: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p15: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0: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282" name="Google Shape;282;p20: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9: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288" name="Google Shape;288;p1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6: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p6: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p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1: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p21: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3: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310" name="Google Shape;310;p2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174" name="Google Shape;174;p3: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4: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4: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be3903cb36_0_2:notes"/>
          <p:cNvSpPr txBox="1">
            <a:spLocks noGrp="1"/>
          </p:cNvSpPr>
          <p:nvPr>
            <p:ph type="body" idx="1"/>
          </p:nvPr>
        </p:nvSpPr>
        <p:spPr>
          <a:xfrm>
            <a:off x="701040" y="4387136"/>
            <a:ext cx="5608200" cy="41562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gbe3903cb36_0_2: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1315ed25e6_0_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g11315ed25e6_0_7:notes"/>
          <p:cNvSpPr txBox="1">
            <a:spLocks noGrp="1"/>
          </p:cNvSpPr>
          <p:nvPr>
            <p:ph type="body" idx="1"/>
          </p:nvPr>
        </p:nvSpPr>
        <p:spPr>
          <a:xfrm>
            <a:off x="701040" y="4387136"/>
            <a:ext cx="5608200" cy="4156200"/>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208" name="Google Shape;208;p7: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8: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p8: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9:notes"/>
          <p:cNvSpPr txBox="1">
            <a:spLocks noGrp="1"/>
          </p:cNvSpPr>
          <p:nvPr>
            <p:ph type="sldNum" idx="12"/>
          </p:nvPr>
        </p:nvSpPr>
        <p:spPr>
          <a:xfrm>
            <a:off x="3970938" y="8772668"/>
            <a:ext cx="3037840" cy="461804"/>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a:solidFill>
                  <a:schemeClr val="dk1"/>
                </a:solidFill>
                <a:latin typeface="Arial"/>
                <a:ea typeface="Arial"/>
                <a:cs typeface="Arial"/>
                <a:sym typeface="Arial"/>
              </a:rPr>
              <a:t>9</a:t>
            </a:fld>
            <a:endParaRPr sz="1200">
              <a:solidFill>
                <a:schemeClr val="dk1"/>
              </a:solidFill>
              <a:latin typeface="Arial"/>
              <a:ea typeface="Arial"/>
              <a:cs typeface="Arial"/>
              <a:sym typeface="Arial"/>
            </a:endParaRPr>
          </a:p>
        </p:txBody>
      </p:sp>
      <p:sp>
        <p:nvSpPr>
          <p:cNvPr id="229" name="Google Shape;229;p9:notes"/>
          <p:cNvSpPr>
            <a:spLocks noGrp="1" noRot="1" noChangeAspect="1"/>
          </p:cNvSpPr>
          <p:nvPr>
            <p:ph type="sldImg" idx="2"/>
          </p:nvPr>
        </p:nvSpPr>
        <p:spPr>
          <a:xfrm>
            <a:off x="1195388" y="692150"/>
            <a:ext cx="4619625" cy="34639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0" name="Google Shape;230;p9:notes"/>
          <p:cNvSpPr txBox="1">
            <a:spLocks noGrp="1"/>
          </p:cNvSpPr>
          <p:nvPr>
            <p:ph type="body" idx="1"/>
          </p:nvPr>
        </p:nvSpPr>
        <p:spPr>
          <a:xfrm>
            <a:off x="701040" y="4387136"/>
            <a:ext cx="5608320" cy="4156234"/>
          </a:xfrm>
          <a:prstGeom prst="rect">
            <a:avLst/>
          </a:prstGeom>
          <a:noFill/>
          <a:ln>
            <a:noFill/>
          </a:ln>
        </p:spPr>
        <p:txBody>
          <a:bodyPr spcFirstLastPara="1" wrap="square" lIns="92825" tIns="46400" rIns="92825" bIns="46400" anchor="t" anchorCtr="0">
            <a:noAutofit/>
          </a:bodyPr>
          <a:lstStyle/>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chemeClr val="lt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827700" y="2052925"/>
            <a:ext cx="6711600" cy="4195500"/>
          </a:xfrm>
          <a:prstGeom prst="rect">
            <a:avLst/>
          </a:prstGeom>
          <a:noFill/>
          <a:ln>
            <a:noFill/>
          </a:ln>
        </p:spPr>
        <p:txBody>
          <a:bodyPr spcFirstLastPara="1" wrap="square" lIns="91425" tIns="45700" rIns="91425" bIns="45700" anchor="t" anchorCtr="0">
            <a:normAutofit/>
          </a:bodyPr>
          <a:lstStyle>
            <a:lvl1pPr marL="457200" lvl="0" indent="-320040" algn="l" rtl="0">
              <a:lnSpc>
                <a:spcPct val="100000"/>
              </a:lnSpc>
              <a:spcBef>
                <a:spcPts val="1000"/>
              </a:spcBef>
              <a:spcAft>
                <a:spcPts val="0"/>
              </a:spcAft>
              <a:buSzPts val="1440"/>
              <a:buChar char="►"/>
              <a:defRPr/>
            </a:lvl1pPr>
            <a:lvl2pPr marL="914400" lvl="1" indent="-320040" algn="l" rtl="0">
              <a:lnSpc>
                <a:spcPct val="100000"/>
              </a:lnSpc>
              <a:spcBef>
                <a:spcPts val="1000"/>
              </a:spcBef>
              <a:spcAft>
                <a:spcPts val="0"/>
              </a:spcAft>
              <a:buSzPts val="1440"/>
              <a:buChar char="►"/>
              <a:defRPr/>
            </a:lvl2pPr>
            <a:lvl3pPr marL="1371600" lvl="2" indent="-320039" algn="l" rtl="0">
              <a:lnSpc>
                <a:spcPct val="100000"/>
              </a:lnSpc>
              <a:spcBef>
                <a:spcPts val="1000"/>
              </a:spcBef>
              <a:spcAft>
                <a:spcPts val="0"/>
              </a:spcAft>
              <a:buSzPts val="1440"/>
              <a:buChar char="►"/>
              <a:defRPr/>
            </a:lvl3pPr>
            <a:lvl4pPr marL="1828800" lvl="3" indent="-320039" algn="l" rtl="0">
              <a:lnSpc>
                <a:spcPct val="100000"/>
              </a:lnSpc>
              <a:spcBef>
                <a:spcPts val="1000"/>
              </a:spcBef>
              <a:spcAft>
                <a:spcPts val="0"/>
              </a:spcAft>
              <a:buSzPts val="1440"/>
              <a:buChar char="►"/>
              <a:defRPr/>
            </a:lvl4pPr>
            <a:lvl5pPr marL="2286000" lvl="4" indent="-320039" algn="l" rtl="0">
              <a:lnSpc>
                <a:spcPct val="100000"/>
              </a:lnSpc>
              <a:spcBef>
                <a:spcPts val="1000"/>
              </a:spcBef>
              <a:spcAft>
                <a:spcPts val="0"/>
              </a:spcAft>
              <a:buSzPts val="1440"/>
              <a:buChar char="►"/>
              <a:defRPr/>
            </a:lvl5pPr>
            <a:lvl6pPr marL="2743200" lvl="5" indent="-320039" algn="l" rtl="0">
              <a:lnSpc>
                <a:spcPct val="100000"/>
              </a:lnSpc>
              <a:spcBef>
                <a:spcPts val="1000"/>
              </a:spcBef>
              <a:spcAft>
                <a:spcPts val="0"/>
              </a:spcAft>
              <a:buSzPts val="1440"/>
              <a:buChar char="►"/>
              <a:defRPr/>
            </a:lvl6pPr>
            <a:lvl7pPr marL="3200400" lvl="6" indent="-320039" algn="l" rtl="0">
              <a:lnSpc>
                <a:spcPct val="100000"/>
              </a:lnSpc>
              <a:spcBef>
                <a:spcPts val="1000"/>
              </a:spcBef>
              <a:spcAft>
                <a:spcPts val="0"/>
              </a:spcAft>
              <a:buSzPts val="1440"/>
              <a:buChar char="►"/>
              <a:defRPr/>
            </a:lvl7pPr>
            <a:lvl8pPr marL="3657600" lvl="7" indent="-320040" algn="l" rtl="0">
              <a:lnSpc>
                <a:spcPct val="100000"/>
              </a:lnSpc>
              <a:spcBef>
                <a:spcPts val="1000"/>
              </a:spcBef>
              <a:spcAft>
                <a:spcPts val="0"/>
              </a:spcAft>
              <a:buSzPts val="1440"/>
              <a:buChar char="►"/>
              <a:defRPr/>
            </a:lvl8pPr>
            <a:lvl9pPr marL="4114800" lvl="8" indent="-320040" algn="l" rtl="0">
              <a:lnSpc>
                <a:spcPct val="100000"/>
              </a:lnSpc>
              <a:spcBef>
                <a:spcPts val="1000"/>
              </a:spcBef>
              <a:spcAft>
                <a:spcPts val="0"/>
              </a:spcAft>
              <a:buSzPts val="1440"/>
              <a:buChar char="►"/>
              <a:defRPr/>
            </a:lvl9pPr>
          </a:lstStyle>
          <a:p>
            <a:endParaRPr/>
          </a:p>
        </p:txBody>
      </p:sp>
      <p:sp>
        <p:nvSpPr>
          <p:cNvPr id="24" name="Google Shape;24;p25"/>
          <p:cNvSpPr txBox="1">
            <a:spLocks noGrp="1"/>
          </p:cNvSpPr>
          <p:nvPr>
            <p:ph type="dt" idx="10"/>
          </p:nvPr>
        </p:nvSpPr>
        <p:spPr>
          <a:xfrm rot="5400000">
            <a:off x="7495018" y="1828801"/>
            <a:ext cx="990600" cy="228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5" name="Google Shape;25;p25"/>
          <p:cNvSpPr txBox="1">
            <a:spLocks noGrp="1"/>
          </p:cNvSpPr>
          <p:nvPr>
            <p:ph type="ftr" idx="11"/>
          </p:nvPr>
        </p:nvSpPr>
        <p:spPr>
          <a:xfrm rot="5400000">
            <a:off x="6233363" y="3263404"/>
            <a:ext cx="3859800" cy="228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7766431" y="295736"/>
            <a:ext cx="62880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8"/>
        <p:cNvGrpSpPr/>
        <p:nvPr/>
      </p:nvGrpSpPr>
      <p:grpSpPr>
        <a:xfrm>
          <a:off x="0" y="0"/>
          <a:ext cx="0" cy="0"/>
          <a:chOff x="0" y="0"/>
          <a:chExt cx="0" cy="0"/>
        </a:xfrm>
      </p:grpSpPr>
      <p:sp>
        <p:nvSpPr>
          <p:cNvPr id="79" name="Google Shape;79;p34"/>
          <p:cNvSpPr txBox="1">
            <a:spLocks noGrp="1"/>
          </p:cNvSpPr>
          <p:nvPr>
            <p:ph type="title"/>
          </p:nvPr>
        </p:nvSpPr>
        <p:spPr>
          <a:xfrm>
            <a:off x="866443" y="4800587"/>
            <a:ext cx="6621000" cy="5667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lt2"/>
              </a:buClr>
              <a:buSzPts val="2400"/>
              <a:buFont typeface="Century Gothic"/>
              <a:buNone/>
              <a:defRPr sz="2400" b="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0" name="Google Shape;80;p34"/>
          <p:cNvSpPr>
            <a:spLocks noGrp="1"/>
          </p:cNvSpPr>
          <p:nvPr>
            <p:ph type="pic" idx="2"/>
          </p:nvPr>
        </p:nvSpPr>
        <p:spPr>
          <a:xfrm>
            <a:off x="866442" y="685800"/>
            <a:ext cx="6621000" cy="3640800"/>
          </a:xfrm>
          <a:prstGeom prst="roundRect">
            <a:avLst>
              <a:gd name="adj" fmla="val 1858"/>
            </a:avLst>
          </a:prstGeom>
          <a:noFill/>
          <a:ln>
            <a:noFill/>
          </a:ln>
          <a:effectLst>
            <a:outerShdw blurRad="50800" dist="50800" dir="5400000" algn="tl" rotWithShape="0">
              <a:srgbClr val="000000">
                <a:alpha val="41570"/>
              </a:srgbClr>
            </a:outerShdw>
          </a:effectLst>
        </p:spPr>
      </p:sp>
      <p:sp>
        <p:nvSpPr>
          <p:cNvPr id="81" name="Google Shape;81;p34"/>
          <p:cNvSpPr txBox="1">
            <a:spLocks noGrp="1"/>
          </p:cNvSpPr>
          <p:nvPr>
            <p:ph type="body" idx="1"/>
          </p:nvPr>
        </p:nvSpPr>
        <p:spPr>
          <a:xfrm>
            <a:off x="866443" y="5367325"/>
            <a:ext cx="6621000" cy="4938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SzPts val="960"/>
              <a:buNone/>
              <a:defRPr sz="1200"/>
            </a:lvl1pPr>
            <a:lvl2pPr marL="914400" lvl="1" indent="-228600" algn="l" rtl="0">
              <a:lnSpc>
                <a:spcPct val="100000"/>
              </a:lnSpc>
              <a:spcBef>
                <a:spcPts val="1000"/>
              </a:spcBef>
              <a:spcAft>
                <a:spcPts val="0"/>
              </a:spcAft>
              <a:buSzPts val="960"/>
              <a:buNone/>
              <a:defRPr sz="1200"/>
            </a:lvl2pPr>
            <a:lvl3pPr marL="1371600" lvl="2" indent="-228600" algn="l" rtl="0">
              <a:lnSpc>
                <a:spcPct val="100000"/>
              </a:lnSpc>
              <a:spcBef>
                <a:spcPts val="1000"/>
              </a:spcBef>
              <a:spcAft>
                <a:spcPts val="0"/>
              </a:spcAft>
              <a:buSzPts val="800"/>
              <a:buNone/>
              <a:defRPr sz="1000"/>
            </a:lvl3pPr>
            <a:lvl4pPr marL="1828800" lvl="3" indent="-228600" algn="l" rtl="0">
              <a:lnSpc>
                <a:spcPct val="100000"/>
              </a:lnSpc>
              <a:spcBef>
                <a:spcPts val="1000"/>
              </a:spcBef>
              <a:spcAft>
                <a:spcPts val="0"/>
              </a:spcAft>
              <a:buSzPts val="720"/>
              <a:buNone/>
              <a:defRPr sz="900"/>
            </a:lvl4pPr>
            <a:lvl5pPr marL="2286000" lvl="4" indent="-228600" algn="l" rtl="0">
              <a:lnSpc>
                <a:spcPct val="100000"/>
              </a:lnSpc>
              <a:spcBef>
                <a:spcPts val="1000"/>
              </a:spcBef>
              <a:spcAft>
                <a:spcPts val="0"/>
              </a:spcAft>
              <a:buSzPts val="720"/>
              <a:buNone/>
              <a:defRPr sz="900"/>
            </a:lvl5pPr>
            <a:lvl6pPr marL="2743200" lvl="5" indent="-228600" algn="l" rtl="0">
              <a:lnSpc>
                <a:spcPct val="100000"/>
              </a:lnSpc>
              <a:spcBef>
                <a:spcPts val="1000"/>
              </a:spcBef>
              <a:spcAft>
                <a:spcPts val="0"/>
              </a:spcAft>
              <a:buSzPts val="720"/>
              <a:buNone/>
              <a:defRPr sz="900"/>
            </a:lvl6pPr>
            <a:lvl7pPr marL="3200400" lvl="6" indent="-228600" algn="l" rtl="0">
              <a:lnSpc>
                <a:spcPct val="100000"/>
              </a:lnSpc>
              <a:spcBef>
                <a:spcPts val="1000"/>
              </a:spcBef>
              <a:spcAft>
                <a:spcPts val="0"/>
              </a:spcAft>
              <a:buSzPts val="720"/>
              <a:buNone/>
              <a:defRPr sz="900"/>
            </a:lvl7pPr>
            <a:lvl8pPr marL="3657600" lvl="7" indent="-228600" algn="l" rtl="0">
              <a:lnSpc>
                <a:spcPct val="100000"/>
              </a:lnSpc>
              <a:spcBef>
                <a:spcPts val="1000"/>
              </a:spcBef>
              <a:spcAft>
                <a:spcPts val="0"/>
              </a:spcAft>
              <a:buSzPts val="720"/>
              <a:buNone/>
              <a:defRPr sz="900"/>
            </a:lvl8pPr>
            <a:lvl9pPr marL="4114800" lvl="8" indent="-228600" algn="l" rtl="0">
              <a:lnSpc>
                <a:spcPct val="100000"/>
              </a:lnSpc>
              <a:spcBef>
                <a:spcPts val="1000"/>
              </a:spcBef>
              <a:spcAft>
                <a:spcPts val="0"/>
              </a:spcAft>
              <a:buSzPts val="720"/>
              <a:buNone/>
              <a:defRPr sz="900"/>
            </a:lvl9pPr>
          </a:lstStyle>
          <a:p>
            <a:endParaRPr/>
          </a:p>
        </p:txBody>
      </p:sp>
      <p:sp>
        <p:nvSpPr>
          <p:cNvPr id="82" name="Google Shape;82;p34"/>
          <p:cNvSpPr txBox="1">
            <a:spLocks noGrp="1"/>
          </p:cNvSpPr>
          <p:nvPr>
            <p:ph type="dt" idx="10"/>
          </p:nvPr>
        </p:nvSpPr>
        <p:spPr>
          <a:xfrm rot="5400000">
            <a:off x="7495018" y="1828801"/>
            <a:ext cx="990600" cy="228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 name="Google Shape;83;p34"/>
          <p:cNvSpPr txBox="1">
            <a:spLocks noGrp="1"/>
          </p:cNvSpPr>
          <p:nvPr>
            <p:ph type="ftr" idx="11"/>
          </p:nvPr>
        </p:nvSpPr>
        <p:spPr>
          <a:xfrm rot="5400000">
            <a:off x="6233363" y="3263404"/>
            <a:ext cx="3859800" cy="228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 name="Google Shape;84;p34"/>
          <p:cNvSpPr txBox="1">
            <a:spLocks noGrp="1"/>
          </p:cNvSpPr>
          <p:nvPr>
            <p:ph type="sldNum" idx="12"/>
          </p:nvPr>
        </p:nvSpPr>
        <p:spPr>
          <a:xfrm>
            <a:off x="7766431" y="295736"/>
            <a:ext cx="62880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5"/>
        <p:cNvGrpSpPr/>
        <p:nvPr/>
      </p:nvGrpSpPr>
      <p:grpSpPr>
        <a:xfrm>
          <a:off x="0" y="0"/>
          <a:ext cx="0" cy="0"/>
          <a:chOff x="0" y="0"/>
          <a:chExt cx="0" cy="0"/>
        </a:xfrm>
      </p:grpSpPr>
      <p:sp>
        <p:nvSpPr>
          <p:cNvPr id="86" name="Google Shape;86;p35"/>
          <p:cNvSpPr txBox="1">
            <a:spLocks noGrp="1"/>
          </p:cNvSpPr>
          <p:nvPr>
            <p:ph type="title"/>
          </p:nvPr>
        </p:nvSpPr>
        <p:spPr>
          <a:xfrm>
            <a:off x="866442" y="1447800"/>
            <a:ext cx="6621000" cy="1981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chemeClr val="lt2"/>
              </a:buClr>
              <a:buSzPts val="4800"/>
              <a:buFont typeface="Century Gothic"/>
              <a:buNone/>
              <a:defRPr sz="48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7" name="Google Shape;87;p35"/>
          <p:cNvSpPr txBox="1">
            <a:spLocks noGrp="1"/>
          </p:cNvSpPr>
          <p:nvPr>
            <p:ph type="body" idx="1"/>
          </p:nvPr>
        </p:nvSpPr>
        <p:spPr>
          <a:xfrm>
            <a:off x="866442" y="3657600"/>
            <a:ext cx="6621000" cy="23622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1000"/>
              </a:spcBef>
              <a:spcAft>
                <a:spcPts val="0"/>
              </a:spcAft>
              <a:buSzPts val="1440"/>
              <a:buNone/>
              <a:defRPr sz="1800"/>
            </a:lvl1pPr>
            <a:lvl2pPr marL="914400" lvl="1" indent="-228600" algn="l" rtl="0">
              <a:lnSpc>
                <a:spcPct val="100000"/>
              </a:lnSpc>
              <a:spcBef>
                <a:spcPts val="1000"/>
              </a:spcBef>
              <a:spcAft>
                <a:spcPts val="0"/>
              </a:spcAft>
              <a:buSzPts val="960"/>
              <a:buNone/>
              <a:defRPr sz="1200"/>
            </a:lvl2pPr>
            <a:lvl3pPr marL="1371600" lvl="2" indent="-228600" algn="l" rtl="0">
              <a:lnSpc>
                <a:spcPct val="100000"/>
              </a:lnSpc>
              <a:spcBef>
                <a:spcPts val="1000"/>
              </a:spcBef>
              <a:spcAft>
                <a:spcPts val="0"/>
              </a:spcAft>
              <a:buSzPts val="800"/>
              <a:buNone/>
              <a:defRPr sz="1000"/>
            </a:lvl3pPr>
            <a:lvl4pPr marL="1828800" lvl="3" indent="-228600" algn="l" rtl="0">
              <a:lnSpc>
                <a:spcPct val="100000"/>
              </a:lnSpc>
              <a:spcBef>
                <a:spcPts val="1000"/>
              </a:spcBef>
              <a:spcAft>
                <a:spcPts val="0"/>
              </a:spcAft>
              <a:buSzPts val="720"/>
              <a:buNone/>
              <a:defRPr sz="900"/>
            </a:lvl4pPr>
            <a:lvl5pPr marL="2286000" lvl="4" indent="-228600" algn="l" rtl="0">
              <a:lnSpc>
                <a:spcPct val="100000"/>
              </a:lnSpc>
              <a:spcBef>
                <a:spcPts val="1000"/>
              </a:spcBef>
              <a:spcAft>
                <a:spcPts val="0"/>
              </a:spcAft>
              <a:buSzPts val="720"/>
              <a:buNone/>
              <a:defRPr sz="900"/>
            </a:lvl5pPr>
            <a:lvl6pPr marL="2743200" lvl="5" indent="-228600" algn="l" rtl="0">
              <a:lnSpc>
                <a:spcPct val="100000"/>
              </a:lnSpc>
              <a:spcBef>
                <a:spcPts val="1000"/>
              </a:spcBef>
              <a:spcAft>
                <a:spcPts val="0"/>
              </a:spcAft>
              <a:buSzPts val="720"/>
              <a:buNone/>
              <a:defRPr sz="900"/>
            </a:lvl6pPr>
            <a:lvl7pPr marL="3200400" lvl="6" indent="-228600" algn="l" rtl="0">
              <a:lnSpc>
                <a:spcPct val="100000"/>
              </a:lnSpc>
              <a:spcBef>
                <a:spcPts val="1000"/>
              </a:spcBef>
              <a:spcAft>
                <a:spcPts val="0"/>
              </a:spcAft>
              <a:buSzPts val="720"/>
              <a:buNone/>
              <a:defRPr sz="900"/>
            </a:lvl7pPr>
            <a:lvl8pPr marL="3657600" lvl="7" indent="-228600" algn="l" rtl="0">
              <a:lnSpc>
                <a:spcPct val="100000"/>
              </a:lnSpc>
              <a:spcBef>
                <a:spcPts val="1000"/>
              </a:spcBef>
              <a:spcAft>
                <a:spcPts val="0"/>
              </a:spcAft>
              <a:buSzPts val="720"/>
              <a:buNone/>
              <a:defRPr sz="900"/>
            </a:lvl8pPr>
            <a:lvl9pPr marL="4114800" lvl="8" indent="-228600" algn="l" rtl="0">
              <a:lnSpc>
                <a:spcPct val="100000"/>
              </a:lnSpc>
              <a:spcBef>
                <a:spcPts val="1000"/>
              </a:spcBef>
              <a:spcAft>
                <a:spcPts val="0"/>
              </a:spcAft>
              <a:buSzPts val="720"/>
              <a:buNone/>
              <a:defRPr sz="900"/>
            </a:lvl9pPr>
          </a:lstStyle>
          <a:p>
            <a:endParaRPr/>
          </a:p>
        </p:txBody>
      </p:sp>
      <p:sp>
        <p:nvSpPr>
          <p:cNvPr id="88" name="Google Shape;88;p35"/>
          <p:cNvSpPr txBox="1">
            <a:spLocks noGrp="1"/>
          </p:cNvSpPr>
          <p:nvPr>
            <p:ph type="dt" idx="10"/>
          </p:nvPr>
        </p:nvSpPr>
        <p:spPr>
          <a:xfrm rot="5400000">
            <a:off x="7495018" y="1828801"/>
            <a:ext cx="990600" cy="228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9" name="Google Shape;89;p35"/>
          <p:cNvSpPr txBox="1">
            <a:spLocks noGrp="1"/>
          </p:cNvSpPr>
          <p:nvPr>
            <p:ph type="ftr" idx="11"/>
          </p:nvPr>
        </p:nvSpPr>
        <p:spPr>
          <a:xfrm rot="5400000">
            <a:off x="6233363" y="3263404"/>
            <a:ext cx="3859800" cy="228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0" name="Google Shape;90;p35"/>
          <p:cNvSpPr txBox="1">
            <a:spLocks noGrp="1"/>
          </p:cNvSpPr>
          <p:nvPr>
            <p:ph type="sldNum" idx="12"/>
          </p:nvPr>
        </p:nvSpPr>
        <p:spPr>
          <a:xfrm>
            <a:off x="7766431" y="295736"/>
            <a:ext cx="62880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1"/>
        <p:cNvGrpSpPr/>
        <p:nvPr/>
      </p:nvGrpSpPr>
      <p:grpSpPr>
        <a:xfrm>
          <a:off x="0" y="0"/>
          <a:ext cx="0" cy="0"/>
          <a:chOff x="0" y="0"/>
          <a:chExt cx="0" cy="0"/>
        </a:xfrm>
      </p:grpSpPr>
      <p:sp>
        <p:nvSpPr>
          <p:cNvPr id="92" name="Google Shape;92;p36"/>
          <p:cNvSpPr txBox="1">
            <a:spLocks noGrp="1"/>
          </p:cNvSpPr>
          <p:nvPr>
            <p:ph type="title"/>
          </p:nvPr>
        </p:nvSpPr>
        <p:spPr>
          <a:xfrm>
            <a:off x="1181409" y="1447800"/>
            <a:ext cx="6000900" cy="23235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chemeClr val="lt2"/>
              </a:buClr>
              <a:buSzPts val="4800"/>
              <a:buFont typeface="Century Gothic"/>
              <a:buNone/>
              <a:defRPr sz="48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3" name="Google Shape;93;p36"/>
          <p:cNvSpPr txBox="1">
            <a:spLocks noGrp="1"/>
          </p:cNvSpPr>
          <p:nvPr>
            <p:ph type="body" idx="1"/>
          </p:nvPr>
        </p:nvSpPr>
        <p:spPr>
          <a:xfrm>
            <a:off x="1448177" y="3771174"/>
            <a:ext cx="5461200" cy="3423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SzPts val="1120"/>
              <a:buNone/>
              <a:defRPr sz="1400" b="0" i="0" cap="small">
                <a:solidFill>
                  <a:srgbClr val="86D1D8"/>
                </a:solidFill>
                <a:latin typeface="Century Gothic"/>
                <a:ea typeface="Century Gothic"/>
                <a:cs typeface="Century Gothic"/>
                <a:sym typeface="Century Gothic"/>
              </a:defRPr>
            </a:lvl1pPr>
            <a:lvl2pPr marL="914400" lvl="1" indent="-228600" algn="l" rtl="0">
              <a:lnSpc>
                <a:spcPct val="100000"/>
              </a:lnSpc>
              <a:spcBef>
                <a:spcPts val="1000"/>
              </a:spcBef>
              <a:spcAft>
                <a:spcPts val="0"/>
              </a:spcAft>
              <a:buSzPts val="960"/>
              <a:buNone/>
              <a:defRPr sz="1200"/>
            </a:lvl2pPr>
            <a:lvl3pPr marL="1371600" lvl="2" indent="-228600" algn="l" rtl="0">
              <a:lnSpc>
                <a:spcPct val="100000"/>
              </a:lnSpc>
              <a:spcBef>
                <a:spcPts val="1000"/>
              </a:spcBef>
              <a:spcAft>
                <a:spcPts val="0"/>
              </a:spcAft>
              <a:buSzPts val="800"/>
              <a:buNone/>
              <a:defRPr sz="1000"/>
            </a:lvl3pPr>
            <a:lvl4pPr marL="1828800" lvl="3" indent="-228600" algn="l" rtl="0">
              <a:lnSpc>
                <a:spcPct val="100000"/>
              </a:lnSpc>
              <a:spcBef>
                <a:spcPts val="1000"/>
              </a:spcBef>
              <a:spcAft>
                <a:spcPts val="0"/>
              </a:spcAft>
              <a:buSzPts val="720"/>
              <a:buNone/>
              <a:defRPr sz="900"/>
            </a:lvl4pPr>
            <a:lvl5pPr marL="2286000" lvl="4" indent="-228600" algn="l" rtl="0">
              <a:lnSpc>
                <a:spcPct val="100000"/>
              </a:lnSpc>
              <a:spcBef>
                <a:spcPts val="1000"/>
              </a:spcBef>
              <a:spcAft>
                <a:spcPts val="0"/>
              </a:spcAft>
              <a:buSzPts val="720"/>
              <a:buNone/>
              <a:defRPr sz="900"/>
            </a:lvl5pPr>
            <a:lvl6pPr marL="2743200" lvl="5" indent="-228600" algn="l" rtl="0">
              <a:lnSpc>
                <a:spcPct val="100000"/>
              </a:lnSpc>
              <a:spcBef>
                <a:spcPts val="1000"/>
              </a:spcBef>
              <a:spcAft>
                <a:spcPts val="0"/>
              </a:spcAft>
              <a:buSzPts val="720"/>
              <a:buNone/>
              <a:defRPr sz="900"/>
            </a:lvl6pPr>
            <a:lvl7pPr marL="3200400" lvl="6" indent="-228600" algn="l" rtl="0">
              <a:lnSpc>
                <a:spcPct val="100000"/>
              </a:lnSpc>
              <a:spcBef>
                <a:spcPts val="1000"/>
              </a:spcBef>
              <a:spcAft>
                <a:spcPts val="0"/>
              </a:spcAft>
              <a:buSzPts val="720"/>
              <a:buNone/>
              <a:defRPr sz="900"/>
            </a:lvl7pPr>
            <a:lvl8pPr marL="3657600" lvl="7" indent="-228600" algn="l" rtl="0">
              <a:lnSpc>
                <a:spcPct val="100000"/>
              </a:lnSpc>
              <a:spcBef>
                <a:spcPts val="1000"/>
              </a:spcBef>
              <a:spcAft>
                <a:spcPts val="0"/>
              </a:spcAft>
              <a:buSzPts val="720"/>
              <a:buNone/>
              <a:defRPr sz="900"/>
            </a:lvl8pPr>
            <a:lvl9pPr marL="4114800" lvl="8" indent="-228600" algn="l" rtl="0">
              <a:lnSpc>
                <a:spcPct val="100000"/>
              </a:lnSpc>
              <a:spcBef>
                <a:spcPts val="1000"/>
              </a:spcBef>
              <a:spcAft>
                <a:spcPts val="0"/>
              </a:spcAft>
              <a:buSzPts val="720"/>
              <a:buNone/>
              <a:defRPr sz="900"/>
            </a:lvl9pPr>
          </a:lstStyle>
          <a:p>
            <a:endParaRPr/>
          </a:p>
        </p:txBody>
      </p:sp>
      <p:sp>
        <p:nvSpPr>
          <p:cNvPr id="94" name="Google Shape;94;p36"/>
          <p:cNvSpPr txBox="1">
            <a:spLocks noGrp="1"/>
          </p:cNvSpPr>
          <p:nvPr>
            <p:ph type="body" idx="2"/>
          </p:nvPr>
        </p:nvSpPr>
        <p:spPr>
          <a:xfrm>
            <a:off x="866442" y="4350657"/>
            <a:ext cx="6621000" cy="1676400"/>
          </a:xfrm>
          <a:prstGeom prst="rect">
            <a:avLst/>
          </a:prstGeom>
          <a:noFill/>
          <a:ln>
            <a:noFill/>
          </a:ln>
        </p:spPr>
        <p:txBody>
          <a:bodyPr spcFirstLastPara="1" wrap="square" lIns="91425" tIns="45700" rIns="91425" bIns="45700" anchor="ctr" anchorCtr="0">
            <a:normAutofit/>
          </a:bodyPr>
          <a:lstStyle>
            <a:lvl1pPr marL="457200" lvl="0" indent="-228600" algn="l" rtl="0">
              <a:lnSpc>
                <a:spcPct val="100000"/>
              </a:lnSpc>
              <a:spcBef>
                <a:spcPts val="1000"/>
              </a:spcBef>
              <a:spcAft>
                <a:spcPts val="0"/>
              </a:spcAft>
              <a:buSzPts val="1440"/>
              <a:buNone/>
              <a:defRPr sz="1800"/>
            </a:lvl1pPr>
            <a:lvl2pPr marL="914400" lvl="1" indent="-228600" algn="l" rtl="0">
              <a:lnSpc>
                <a:spcPct val="100000"/>
              </a:lnSpc>
              <a:spcBef>
                <a:spcPts val="1000"/>
              </a:spcBef>
              <a:spcAft>
                <a:spcPts val="0"/>
              </a:spcAft>
              <a:buSzPts val="960"/>
              <a:buNone/>
              <a:defRPr sz="1200"/>
            </a:lvl2pPr>
            <a:lvl3pPr marL="1371600" lvl="2" indent="-228600" algn="l" rtl="0">
              <a:lnSpc>
                <a:spcPct val="100000"/>
              </a:lnSpc>
              <a:spcBef>
                <a:spcPts val="1000"/>
              </a:spcBef>
              <a:spcAft>
                <a:spcPts val="0"/>
              </a:spcAft>
              <a:buSzPts val="800"/>
              <a:buNone/>
              <a:defRPr sz="1000"/>
            </a:lvl3pPr>
            <a:lvl4pPr marL="1828800" lvl="3" indent="-228600" algn="l" rtl="0">
              <a:lnSpc>
                <a:spcPct val="100000"/>
              </a:lnSpc>
              <a:spcBef>
                <a:spcPts val="1000"/>
              </a:spcBef>
              <a:spcAft>
                <a:spcPts val="0"/>
              </a:spcAft>
              <a:buSzPts val="720"/>
              <a:buNone/>
              <a:defRPr sz="900"/>
            </a:lvl4pPr>
            <a:lvl5pPr marL="2286000" lvl="4" indent="-228600" algn="l" rtl="0">
              <a:lnSpc>
                <a:spcPct val="100000"/>
              </a:lnSpc>
              <a:spcBef>
                <a:spcPts val="1000"/>
              </a:spcBef>
              <a:spcAft>
                <a:spcPts val="0"/>
              </a:spcAft>
              <a:buSzPts val="720"/>
              <a:buNone/>
              <a:defRPr sz="900"/>
            </a:lvl5pPr>
            <a:lvl6pPr marL="2743200" lvl="5" indent="-228600" algn="l" rtl="0">
              <a:lnSpc>
                <a:spcPct val="100000"/>
              </a:lnSpc>
              <a:spcBef>
                <a:spcPts val="1000"/>
              </a:spcBef>
              <a:spcAft>
                <a:spcPts val="0"/>
              </a:spcAft>
              <a:buSzPts val="720"/>
              <a:buNone/>
              <a:defRPr sz="900"/>
            </a:lvl6pPr>
            <a:lvl7pPr marL="3200400" lvl="6" indent="-228600" algn="l" rtl="0">
              <a:lnSpc>
                <a:spcPct val="100000"/>
              </a:lnSpc>
              <a:spcBef>
                <a:spcPts val="1000"/>
              </a:spcBef>
              <a:spcAft>
                <a:spcPts val="0"/>
              </a:spcAft>
              <a:buSzPts val="720"/>
              <a:buNone/>
              <a:defRPr sz="900"/>
            </a:lvl7pPr>
            <a:lvl8pPr marL="3657600" lvl="7" indent="-228600" algn="l" rtl="0">
              <a:lnSpc>
                <a:spcPct val="100000"/>
              </a:lnSpc>
              <a:spcBef>
                <a:spcPts val="1000"/>
              </a:spcBef>
              <a:spcAft>
                <a:spcPts val="0"/>
              </a:spcAft>
              <a:buSzPts val="720"/>
              <a:buNone/>
              <a:defRPr sz="900"/>
            </a:lvl8pPr>
            <a:lvl9pPr marL="4114800" lvl="8" indent="-228600" algn="l" rtl="0">
              <a:lnSpc>
                <a:spcPct val="100000"/>
              </a:lnSpc>
              <a:spcBef>
                <a:spcPts val="1000"/>
              </a:spcBef>
              <a:spcAft>
                <a:spcPts val="0"/>
              </a:spcAft>
              <a:buSzPts val="720"/>
              <a:buNone/>
              <a:defRPr sz="900"/>
            </a:lvl9pPr>
          </a:lstStyle>
          <a:p>
            <a:endParaRPr/>
          </a:p>
        </p:txBody>
      </p:sp>
      <p:sp>
        <p:nvSpPr>
          <p:cNvPr id="95" name="Google Shape;95;p36"/>
          <p:cNvSpPr txBox="1">
            <a:spLocks noGrp="1"/>
          </p:cNvSpPr>
          <p:nvPr>
            <p:ph type="dt" idx="10"/>
          </p:nvPr>
        </p:nvSpPr>
        <p:spPr>
          <a:xfrm rot="5400000">
            <a:off x="7495018" y="1828801"/>
            <a:ext cx="990600" cy="228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 name="Google Shape;96;p36"/>
          <p:cNvSpPr txBox="1">
            <a:spLocks noGrp="1"/>
          </p:cNvSpPr>
          <p:nvPr>
            <p:ph type="ftr" idx="11"/>
          </p:nvPr>
        </p:nvSpPr>
        <p:spPr>
          <a:xfrm rot="5400000">
            <a:off x="6233363" y="3263404"/>
            <a:ext cx="3859800" cy="228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7" name="Google Shape;97;p36"/>
          <p:cNvSpPr txBox="1">
            <a:spLocks noGrp="1"/>
          </p:cNvSpPr>
          <p:nvPr>
            <p:ph type="sldNum" idx="12"/>
          </p:nvPr>
        </p:nvSpPr>
        <p:spPr>
          <a:xfrm>
            <a:off x="7766431" y="295736"/>
            <a:ext cx="62880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
        <p:nvSpPr>
          <p:cNvPr id="98" name="Google Shape;98;p36"/>
          <p:cNvSpPr txBox="1"/>
          <p:nvPr/>
        </p:nvSpPr>
        <p:spPr>
          <a:xfrm>
            <a:off x="673897" y="971253"/>
            <a:ext cx="601500" cy="1969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200"/>
              <a:buFont typeface="Arial"/>
              <a:buNone/>
            </a:pPr>
            <a:r>
              <a:rPr lang="en-US" sz="12200" b="0" i="0" u="none" strike="noStrike" cap="none">
                <a:solidFill>
                  <a:srgbClr val="86D1D8"/>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
        <p:nvSpPr>
          <p:cNvPr id="99" name="Google Shape;99;p36"/>
          <p:cNvSpPr txBox="1"/>
          <p:nvPr/>
        </p:nvSpPr>
        <p:spPr>
          <a:xfrm>
            <a:off x="6999690" y="2613787"/>
            <a:ext cx="601500" cy="1969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200"/>
              <a:buFont typeface="Arial"/>
              <a:buNone/>
            </a:pPr>
            <a:r>
              <a:rPr lang="en-US" sz="12200" b="0" i="0" u="none" strike="noStrike" cap="none">
                <a:solidFill>
                  <a:srgbClr val="86D1D8"/>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0"/>
        <p:cNvGrpSpPr/>
        <p:nvPr/>
      </p:nvGrpSpPr>
      <p:grpSpPr>
        <a:xfrm>
          <a:off x="0" y="0"/>
          <a:ext cx="0" cy="0"/>
          <a:chOff x="0" y="0"/>
          <a:chExt cx="0" cy="0"/>
        </a:xfrm>
      </p:grpSpPr>
      <p:sp>
        <p:nvSpPr>
          <p:cNvPr id="101" name="Google Shape;101;p37"/>
          <p:cNvSpPr txBox="1">
            <a:spLocks noGrp="1"/>
          </p:cNvSpPr>
          <p:nvPr>
            <p:ph type="title"/>
          </p:nvPr>
        </p:nvSpPr>
        <p:spPr>
          <a:xfrm>
            <a:off x="866441" y="3124201"/>
            <a:ext cx="6621000" cy="16533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chemeClr val="lt2"/>
              </a:buClr>
              <a:buSzPts val="4000"/>
              <a:buFont typeface="Century Gothic"/>
              <a:buNone/>
              <a:defRPr sz="4000" b="0"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2" name="Google Shape;102;p37"/>
          <p:cNvSpPr txBox="1">
            <a:spLocks noGrp="1"/>
          </p:cNvSpPr>
          <p:nvPr>
            <p:ph type="body" idx="1"/>
          </p:nvPr>
        </p:nvSpPr>
        <p:spPr>
          <a:xfrm>
            <a:off x="866442" y="4777381"/>
            <a:ext cx="6621000" cy="8604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SzPts val="1600"/>
              <a:buNone/>
              <a:defRPr sz="2000" cap="none">
                <a:solidFill>
                  <a:srgbClr val="86D1D8"/>
                </a:solidFill>
              </a:defRPr>
            </a:lvl1pPr>
            <a:lvl2pPr marL="914400" lvl="1" indent="-228600" algn="l" rtl="0">
              <a:lnSpc>
                <a:spcPct val="100000"/>
              </a:lnSpc>
              <a:spcBef>
                <a:spcPts val="1000"/>
              </a:spcBef>
              <a:spcAft>
                <a:spcPts val="0"/>
              </a:spcAft>
              <a:buSzPts val="1440"/>
              <a:buNone/>
              <a:defRPr sz="1800">
                <a:solidFill>
                  <a:schemeClr val="lt1"/>
                </a:solidFill>
              </a:defRPr>
            </a:lvl2pPr>
            <a:lvl3pPr marL="1371600" lvl="2" indent="-228600" algn="l" rtl="0">
              <a:lnSpc>
                <a:spcPct val="100000"/>
              </a:lnSpc>
              <a:spcBef>
                <a:spcPts val="1000"/>
              </a:spcBef>
              <a:spcAft>
                <a:spcPts val="0"/>
              </a:spcAft>
              <a:buSzPts val="1280"/>
              <a:buNone/>
              <a:defRPr sz="1600">
                <a:solidFill>
                  <a:schemeClr val="lt1"/>
                </a:solidFill>
              </a:defRPr>
            </a:lvl3pPr>
            <a:lvl4pPr marL="1828800" lvl="3" indent="-228600" algn="l" rtl="0">
              <a:lnSpc>
                <a:spcPct val="100000"/>
              </a:lnSpc>
              <a:spcBef>
                <a:spcPts val="1000"/>
              </a:spcBef>
              <a:spcAft>
                <a:spcPts val="0"/>
              </a:spcAft>
              <a:buSzPts val="1120"/>
              <a:buNone/>
              <a:defRPr sz="1400">
                <a:solidFill>
                  <a:schemeClr val="lt1"/>
                </a:solidFill>
              </a:defRPr>
            </a:lvl4pPr>
            <a:lvl5pPr marL="2286000" lvl="4" indent="-228600" algn="l" rtl="0">
              <a:lnSpc>
                <a:spcPct val="100000"/>
              </a:lnSpc>
              <a:spcBef>
                <a:spcPts val="1000"/>
              </a:spcBef>
              <a:spcAft>
                <a:spcPts val="0"/>
              </a:spcAft>
              <a:buSzPts val="1120"/>
              <a:buNone/>
              <a:defRPr sz="1400">
                <a:solidFill>
                  <a:schemeClr val="lt1"/>
                </a:solidFill>
              </a:defRPr>
            </a:lvl5pPr>
            <a:lvl6pPr marL="2743200" lvl="5" indent="-228600" algn="l" rtl="0">
              <a:lnSpc>
                <a:spcPct val="100000"/>
              </a:lnSpc>
              <a:spcBef>
                <a:spcPts val="1000"/>
              </a:spcBef>
              <a:spcAft>
                <a:spcPts val="0"/>
              </a:spcAft>
              <a:buSzPts val="1120"/>
              <a:buNone/>
              <a:defRPr sz="1400">
                <a:solidFill>
                  <a:schemeClr val="lt1"/>
                </a:solidFill>
              </a:defRPr>
            </a:lvl6pPr>
            <a:lvl7pPr marL="3200400" lvl="6" indent="-228600" algn="l" rtl="0">
              <a:lnSpc>
                <a:spcPct val="100000"/>
              </a:lnSpc>
              <a:spcBef>
                <a:spcPts val="1000"/>
              </a:spcBef>
              <a:spcAft>
                <a:spcPts val="0"/>
              </a:spcAft>
              <a:buSzPts val="1120"/>
              <a:buNone/>
              <a:defRPr sz="1400">
                <a:solidFill>
                  <a:schemeClr val="lt1"/>
                </a:solidFill>
              </a:defRPr>
            </a:lvl7pPr>
            <a:lvl8pPr marL="3657600" lvl="7" indent="-228600" algn="l" rtl="0">
              <a:lnSpc>
                <a:spcPct val="100000"/>
              </a:lnSpc>
              <a:spcBef>
                <a:spcPts val="1000"/>
              </a:spcBef>
              <a:spcAft>
                <a:spcPts val="0"/>
              </a:spcAft>
              <a:buSzPts val="1120"/>
              <a:buNone/>
              <a:defRPr sz="1400">
                <a:solidFill>
                  <a:schemeClr val="lt1"/>
                </a:solidFill>
              </a:defRPr>
            </a:lvl8pPr>
            <a:lvl9pPr marL="4114800" lvl="8" indent="-228600" algn="l" rtl="0">
              <a:lnSpc>
                <a:spcPct val="100000"/>
              </a:lnSpc>
              <a:spcBef>
                <a:spcPts val="1000"/>
              </a:spcBef>
              <a:spcAft>
                <a:spcPts val="0"/>
              </a:spcAft>
              <a:buSzPts val="1120"/>
              <a:buNone/>
              <a:defRPr sz="1400">
                <a:solidFill>
                  <a:schemeClr val="lt1"/>
                </a:solidFill>
              </a:defRPr>
            </a:lvl9pPr>
          </a:lstStyle>
          <a:p>
            <a:endParaRPr/>
          </a:p>
        </p:txBody>
      </p:sp>
      <p:sp>
        <p:nvSpPr>
          <p:cNvPr id="103" name="Google Shape;103;p37"/>
          <p:cNvSpPr txBox="1">
            <a:spLocks noGrp="1"/>
          </p:cNvSpPr>
          <p:nvPr>
            <p:ph type="dt" idx="10"/>
          </p:nvPr>
        </p:nvSpPr>
        <p:spPr>
          <a:xfrm rot="5400000">
            <a:off x="7495018" y="1828801"/>
            <a:ext cx="990600" cy="228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p37"/>
          <p:cNvSpPr txBox="1">
            <a:spLocks noGrp="1"/>
          </p:cNvSpPr>
          <p:nvPr>
            <p:ph type="ftr" idx="11"/>
          </p:nvPr>
        </p:nvSpPr>
        <p:spPr>
          <a:xfrm rot="5400000">
            <a:off x="6233363" y="3263404"/>
            <a:ext cx="3859800" cy="228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 name="Google Shape;105;p37"/>
          <p:cNvSpPr txBox="1">
            <a:spLocks noGrp="1"/>
          </p:cNvSpPr>
          <p:nvPr>
            <p:ph type="sldNum" idx="12"/>
          </p:nvPr>
        </p:nvSpPr>
        <p:spPr>
          <a:xfrm>
            <a:off x="7766431" y="295736"/>
            <a:ext cx="62880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06"/>
        <p:cNvGrpSpPr/>
        <p:nvPr/>
      </p:nvGrpSpPr>
      <p:grpSpPr>
        <a:xfrm>
          <a:off x="0" y="0"/>
          <a:ext cx="0" cy="0"/>
          <a:chOff x="0" y="0"/>
          <a:chExt cx="0" cy="0"/>
        </a:xfrm>
      </p:grpSpPr>
      <p:sp>
        <p:nvSpPr>
          <p:cNvPr id="107" name="Google Shape;107;p38"/>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chemeClr val="lt2"/>
              </a:buClr>
              <a:buSzPts val="4200"/>
              <a:buFont typeface="Century Gothic"/>
              <a:buNone/>
              <a:defRPr sz="4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 name="Google Shape;108;p38"/>
          <p:cNvSpPr txBox="1">
            <a:spLocks noGrp="1"/>
          </p:cNvSpPr>
          <p:nvPr>
            <p:ph type="body" idx="1"/>
          </p:nvPr>
        </p:nvSpPr>
        <p:spPr>
          <a:xfrm>
            <a:off x="474834" y="1981200"/>
            <a:ext cx="22107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1000"/>
              </a:spcBef>
              <a:spcAft>
                <a:spcPts val="0"/>
              </a:spcAft>
              <a:buSzPts val="1920"/>
              <a:buNone/>
              <a:defRPr sz="2400" b="0">
                <a:solidFill>
                  <a:srgbClr val="86D1D8"/>
                </a:solidFill>
              </a:defRPr>
            </a:lvl1pPr>
            <a:lvl2pPr marL="914400" lvl="1" indent="-228600" algn="l" rtl="0">
              <a:lnSpc>
                <a:spcPct val="100000"/>
              </a:lnSpc>
              <a:spcBef>
                <a:spcPts val="1000"/>
              </a:spcBef>
              <a:spcAft>
                <a:spcPts val="0"/>
              </a:spcAft>
              <a:buSzPts val="1600"/>
              <a:buNone/>
              <a:defRPr sz="2000" b="1"/>
            </a:lvl2pPr>
            <a:lvl3pPr marL="1371600" lvl="2" indent="-228600" algn="l" rtl="0">
              <a:lnSpc>
                <a:spcPct val="100000"/>
              </a:lnSpc>
              <a:spcBef>
                <a:spcPts val="1000"/>
              </a:spcBef>
              <a:spcAft>
                <a:spcPts val="0"/>
              </a:spcAft>
              <a:buSzPts val="1440"/>
              <a:buNone/>
              <a:defRPr sz="1800" b="1"/>
            </a:lvl3pPr>
            <a:lvl4pPr marL="1828800" lvl="3" indent="-228600" algn="l" rtl="0">
              <a:lnSpc>
                <a:spcPct val="100000"/>
              </a:lnSpc>
              <a:spcBef>
                <a:spcPts val="1000"/>
              </a:spcBef>
              <a:spcAft>
                <a:spcPts val="0"/>
              </a:spcAft>
              <a:buSzPts val="1280"/>
              <a:buNone/>
              <a:defRPr sz="1600" b="1"/>
            </a:lvl4pPr>
            <a:lvl5pPr marL="2286000" lvl="4" indent="-228600" algn="l" rtl="0">
              <a:lnSpc>
                <a:spcPct val="100000"/>
              </a:lnSpc>
              <a:spcBef>
                <a:spcPts val="1000"/>
              </a:spcBef>
              <a:spcAft>
                <a:spcPts val="0"/>
              </a:spcAft>
              <a:buSzPts val="1280"/>
              <a:buNone/>
              <a:defRPr sz="1600" b="1"/>
            </a:lvl5pPr>
            <a:lvl6pPr marL="2743200" lvl="5" indent="-228600" algn="l" rtl="0">
              <a:lnSpc>
                <a:spcPct val="100000"/>
              </a:lnSpc>
              <a:spcBef>
                <a:spcPts val="1000"/>
              </a:spcBef>
              <a:spcAft>
                <a:spcPts val="0"/>
              </a:spcAft>
              <a:buSzPts val="1280"/>
              <a:buNone/>
              <a:defRPr sz="1600" b="1"/>
            </a:lvl6pPr>
            <a:lvl7pPr marL="3200400" lvl="6" indent="-228600" algn="l" rtl="0">
              <a:lnSpc>
                <a:spcPct val="100000"/>
              </a:lnSpc>
              <a:spcBef>
                <a:spcPts val="1000"/>
              </a:spcBef>
              <a:spcAft>
                <a:spcPts val="0"/>
              </a:spcAft>
              <a:buSzPts val="1280"/>
              <a:buNone/>
              <a:defRPr sz="1600" b="1"/>
            </a:lvl7pPr>
            <a:lvl8pPr marL="3657600" lvl="7" indent="-228600" algn="l" rtl="0">
              <a:lnSpc>
                <a:spcPct val="100000"/>
              </a:lnSpc>
              <a:spcBef>
                <a:spcPts val="1000"/>
              </a:spcBef>
              <a:spcAft>
                <a:spcPts val="0"/>
              </a:spcAft>
              <a:buSzPts val="1280"/>
              <a:buNone/>
              <a:defRPr sz="1600" b="1"/>
            </a:lvl8pPr>
            <a:lvl9pPr marL="4114800" lvl="8" indent="-228600" algn="l" rtl="0">
              <a:lnSpc>
                <a:spcPct val="100000"/>
              </a:lnSpc>
              <a:spcBef>
                <a:spcPts val="1000"/>
              </a:spcBef>
              <a:spcAft>
                <a:spcPts val="0"/>
              </a:spcAft>
              <a:buSzPts val="1280"/>
              <a:buNone/>
              <a:defRPr sz="1600" b="1"/>
            </a:lvl9pPr>
          </a:lstStyle>
          <a:p>
            <a:endParaRPr/>
          </a:p>
        </p:txBody>
      </p:sp>
      <p:sp>
        <p:nvSpPr>
          <p:cNvPr id="109" name="Google Shape;109;p38"/>
          <p:cNvSpPr txBox="1">
            <a:spLocks noGrp="1"/>
          </p:cNvSpPr>
          <p:nvPr>
            <p:ph type="body" idx="2"/>
          </p:nvPr>
        </p:nvSpPr>
        <p:spPr>
          <a:xfrm>
            <a:off x="489475" y="2667000"/>
            <a:ext cx="2196000" cy="35892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SzPts val="1120"/>
              <a:buNone/>
              <a:defRPr sz="1400"/>
            </a:lvl1pPr>
            <a:lvl2pPr marL="914400" lvl="1" indent="-228600" algn="l" rtl="0">
              <a:lnSpc>
                <a:spcPct val="100000"/>
              </a:lnSpc>
              <a:spcBef>
                <a:spcPts val="1000"/>
              </a:spcBef>
              <a:spcAft>
                <a:spcPts val="0"/>
              </a:spcAft>
              <a:buSzPts val="960"/>
              <a:buNone/>
              <a:defRPr sz="1200"/>
            </a:lvl2pPr>
            <a:lvl3pPr marL="1371600" lvl="2" indent="-228600" algn="l" rtl="0">
              <a:lnSpc>
                <a:spcPct val="100000"/>
              </a:lnSpc>
              <a:spcBef>
                <a:spcPts val="1000"/>
              </a:spcBef>
              <a:spcAft>
                <a:spcPts val="0"/>
              </a:spcAft>
              <a:buSzPts val="800"/>
              <a:buNone/>
              <a:defRPr sz="1000"/>
            </a:lvl3pPr>
            <a:lvl4pPr marL="1828800" lvl="3" indent="-228600" algn="l" rtl="0">
              <a:lnSpc>
                <a:spcPct val="100000"/>
              </a:lnSpc>
              <a:spcBef>
                <a:spcPts val="1000"/>
              </a:spcBef>
              <a:spcAft>
                <a:spcPts val="0"/>
              </a:spcAft>
              <a:buSzPts val="720"/>
              <a:buNone/>
              <a:defRPr sz="900"/>
            </a:lvl4pPr>
            <a:lvl5pPr marL="2286000" lvl="4" indent="-228600" algn="l" rtl="0">
              <a:lnSpc>
                <a:spcPct val="100000"/>
              </a:lnSpc>
              <a:spcBef>
                <a:spcPts val="1000"/>
              </a:spcBef>
              <a:spcAft>
                <a:spcPts val="0"/>
              </a:spcAft>
              <a:buSzPts val="720"/>
              <a:buNone/>
              <a:defRPr sz="900"/>
            </a:lvl5pPr>
            <a:lvl6pPr marL="2743200" lvl="5" indent="-228600" algn="l" rtl="0">
              <a:lnSpc>
                <a:spcPct val="100000"/>
              </a:lnSpc>
              <a:spcBef>
                <a:spcPts val="1000"/>
              </a:spcBef>
              <a:spcAft>
                <a:spcPts val="0"/>
              </a:spcAft>
              <a:buSzPts val="720"/>
              <a:buNone/>
              <a:defRPr sz="900"/>
            </a:lvl6pPr>
            <a:lvl7pPr marL="3200400" lvl="6" indent="-228600" algn="l" rtl="0">
              <a:lnSpc>
                <a:spcPct val="100000"/>
              </a:lnSpc>
              <a:spcBef>
                <a:spcPts val="1000"/>
              </a:spcBef>
              <a:spcAft>
                <a:spcPts val="0"/>
              </a:spcAft>
              <a:buSzPts val="720"/>
              <a:buNone/>
              <a:defRPr sz="900"/>
            </a:lvl7pPr>
            <a:lvl8pPr marL="3657600" lvl="7" indent="-228600" algn="l" rtl="0">
              <a:lnSpc>
                <a:spcPct val="100000"/>
              </a:lnSpc>
              <a:spcBef>
                <a:spcPts val="1000"/>
              </a:spcBef>
              <a:spcAft>
                <a:spcPts val="0"/>
              </a:spcAft>
              <a:buSzPts val="720"/>
              <a:buNone/>
              <a:defRPr sz="900"/>
            </a:lvl8pPr>
            <a:lvl9pPr marL="4114800" lvl="8" indent="-228600" algn="l" rtl="0">
              <a:lnSpc>
                <a:spcPct val="100000"/>
              </a:lnSpc>
              <a:spcBef>
                <a:spcPts val="1000"/>
              </a:spcBef>
              <a:spcAft>
                <a:spcPts val="0"/>
              </a:spcAft>
              <a:buSzPts val="720"/>
              <a:buNone/>
              <a:defRPr sz="900"/>
            </a:lvl9pPr>
          </a:lstStyle>
          <a:p>
            <a:endParaRPr/>
          </a:p>
        </p:txBody>
      </p:sp>
      <p:sp>
        <p:nvSpPr>
          <p:cNvPr id="110" name="Google Shape;110;p38"/>
          <p:cNvSpPr txBox="1">
            <a:spLocks noGrp="1"/>
          </p:cNvSpPr>
          <p:nvPr>
            <p:ph type="body" idx="3"/>
          </p:nvPr>
        </p:nvSpPr>
        <p:spPr>
          <a:xfrm>
            <a:off x="2913504" y="1981200"/>
            <a:ext cx="22029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1000"/>
              </a:spcBef>
              <a:spcAft>
                <a:spcPts val="0"/>
              </a:spcAft>
              <a:buSzPts val="1920"/>
              <a:buNone/>
              <a:defRPr sz="2400" b="0">
                <a:solidFill>
                  <a:srgbClr val="86D1D8"/>
                </a:solidFill>
              </a:defRPr>
            </a:lvl1pPr>
            <a:lvl2pPr marL="914400" lvl="1" indent="-228600" algn="l" rtl="0">
              <a:lnSpc>
                <a:spcPct val="100000"/>
              </a:lnSpc>
              <a:spcBef>
                <a:spcPts val="1000"/>
              </a:spcBef>
              <a:spcAft>
                <a:spcPts val="0"/>
              </a:spcAft>
              <a:buSzPts val="1600"/>
              <a:buNone/>
              <a:defRPr sz="2000" b="1"/>
            </a:lvl2pPr>
            <a:lvl3pPr marL="1371600" lvl="2" indent="-228600" algn="l" rtl="0">
              <a:lnSpc>
                <a:spcPct val="100000"/>
              </a:lnSpc>
              <a:spcBef>
                <a:spcPts val="1000"/>
              </a:spcBef>
              <a:spcAft>
                <a:spcPts val="0"/>
              </a:spcAft>
              <a:buSzPts val="1440"/>
              <a:buNone/>
              <a:defRPr sz="1800" b="1"/>
            </a:lvl3pPr>
            <a:lvl4pPr marL="1828800" lvl="3" indent="-228600" algn="l" rtl="0">
              <a:lnSpc>
                <a:spcPct val="100000"/>
              </a:lnSpc>
              <a:spcBef>
                <a:spcPts val="1000"/>
              </a:spcBef>
              <a:spcAft>
                <a:spcPts val="0"/>
              </a:spcAft>
              <a:buSzPts val="1280"/>
              <a:buNone/>
              <a:defRPr sz="1600" b="1"/>
            </a:lvl4pPr>
            <a:lvl5pPr marL="2286000" lvl="4" indent="-228600" algn="l" rtl="0">
              <a:lnSpc>
                <a:spcPct val="100000"/>
              </a:lnSpc>
              <a:spcBef>
                <a:spcPts val="1000"/>
              </a:spcBef>
              <a:spcAft>
                <a:spcPts val="0"/>
              </a:spcAft>
              <a:buSzPts val="1280"/>
              <a:buNone/>
              <a:defRPr sz="1600" b="1"/>
            </a:lvl5pPr>
            <a:lvl6pPr marL="2743200" lvl="5" indent="-228600" algn="l" rtl="0">
              <a:lnSpc>
                <a:spcPct val="100000"/>
              </a:lnSpc>
              <a:spcBef>
                <a:spcPts val="1000"/>
              </a:spcBef>
              <a:spcAft>
                <a:spcPts val="0"/>
              </a:spcAft>
              <a:buSzPts val="1280"/>
              <a:buNone/>
              <a:defRPr sz="1600" b="1"/>
            </a:lvl6pPr>
            <a:lvl7pPr marL="3200400" lvl="6" indent="-228600" algn="l" rtl="0">
              <a:lnSpc>
                <a:spcPct val="100000"/>
              </a:lnSpc>
              <a:spcBef>
                <a:spcPts val="1000"/>
              </a:spcBef>
              <a:spcAft>
                <a:spcPts val="0"/>
              </a:spcAft>
              <a:buSzPts val="1280"/>
              <a:buNone/>
              <a:defRPr sz="1600" b="1"/>
            </a:lvl7pPr>
            <a:lvl8pPr marL="3657600" lvl="7" indent="-228600" algn="l" rtl="0">
              <a:lnSpc>
                <a:spcPct val="100000"/>
              </a:lnSpc>
              <a:spcBef>
                <a:spcPts val="1000"/>
              </a:spcBef>
              <a:spcAft>
                <a:spcPts val="0"/>
              </a:spcAft>
              <a:buSzPts val="1280"/>
              <a:buNone/>
              <a:defRPr sz="1600" b="1"/>
            </a:lvl8pPr>
            <a:lvl9pPr marL="4114800" lvl="8" indent="-228600" algn="l" rtl="0">
              <a:lnSpc>
                <a:spcPct val="100000"/>
              </a:lnSpc>
              <a:spcBef>
                <a:spcPts val="1000"/>
              </a:spcBef>
              <a:spcAft>
                <a:spcPts val="0"/>
              </a:spcAft>
              <a:buSzPts val="1280"/>
              <a:buNone/>
              <a:defRPr sz="1600" b="1"/>
            </a:lvl9pPr>
          </a:lstStyle>
          <a:p>
            <a:endParaRPr/>
          </a:p>
        </p:txBody>
      </p:sp>
      <p:sp>
        <p:nvSpPr>
          <p:cNvPr id="111" name="Google Shape;111;p38"/>
          <p:cNvSpPr txBox="1">
            <a:spLocks noGrp="1"/>
          </p:cNvSpPr>
          <p:nvPr>
            <p:ph type="body" idx="4"/>
          </p:nvPr>
        </p:nvSpPr>
        <p:spPr>
          <a:xfrm>
            <a:off x="2905586" y="2667000"/>
            <a:ext cx="2210700" cy="35892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SzPts val="1120"/>
              <a:buNone/>
              <a:defRPr sz="1400"/>
            </a:lvl1pPr>
            <a:lvl2pPr marL="914400" lvl="1" indent="-228600" algn="l" rtl="0">
              <a:lnSpc>
                <a:spcPct val="100000"/>
              </a:lnSpc>
              <a:spcBef>
                <a:spcPts val="1000"/>
              </a:spcBef>
              <a:spcAft>
                <a:spcPts val="0"/>
              </a:spcAft>
              <a:buSzPts val="960"/>
              <a:buNone/>
              <a:defRPr sz="1200"/>
            </a:lvl2pPr>
            <a:lvl3pPr marL="1371600" lvl="2" indent="-228600" algn="l" rtl="0">
              <a:lnSpc>
                <a:spcPct val="100000"/>
              </a:lnSpc>
              <a:spcBef>
                <a:spcPts val="1000"/>
              </a:spcBef>
              <a:spcAft>
                <a:spcPts val="0"/>
              </a:spcAft>
              <a:buSzPts val="800"/>
              <a:buNone/>
              <a:defRPr sz="1000"/>
            </a:lvl3pPr>
            <a:lvl4pPr marL="1828800" lvl="3" indent="-228600" algn="l" rtl="0">
              <a:lnSpc>
                <a:spcPct val="100000"/>
              </a:lnSpc>
              <a:spcBef>
                <a:spcPts val="1000"/>
              </a:spcBef>
              <a:spcAft>
                <a:spcPts val="0"/>
              </a:spcAft>
              <a:buSzPts val="720"/>
              <a:buNone/>
              <a:defRPr sz="900"/>
            </a:lvl4pPr>
            <a:lvl5pPr marL="2286000" lvl="4" indent="-228600" algn="l" rtl="0">
              <a:lnSpc>
                <a:spcPct val="100000"/>
              </a:lnSpc>
              <a:spcBef>
                <a:spcPts val="1000"/>
              </a:spcBef>
              <a:spcAft>
                <a:spcPts val="0"/>
              </a:spcAft>
              <a:buSzPts val="720"/>
              <a:buNone/>
              <a:defRPr sz="900"/>
            </a:lvl5pPr>
            <a:lvl6pPr marL="2743200" lvl="5" indent="-228600" algn="l" rtl="0">
              <a:lnSpc>
                <a:spcPct val="100000"/>
              </a:lnSpc>
              <a:spcBef>
                <a:spcPts val="1000"/>
              </a:spcBef>
              <a:spcAft>
                <a:spcPts val="0"/>
              </a:spcAft>
              <a:buSzPts val="720"/>
              <a:buNone/>
              <a:defRPr sz="900"/>
            </a:lvl6pPr>
            <a:lvl7pPr marL="3200400" lvl="6" indent="-228600" algn="l" rtl="0">
              <a:lnSpc>
                <a:spcPct val="100000"/>
              </a:lnSpc>
              <a:spcBef>
                <a:spcPts val="1000"/>
              </a:spcBef>
              <a:spcAft>
                <a:spcPts val="0"/>
              </a:spcAft>
              <a:buSzPts val="720"/>
              <a:buNone/>
              <a:defRPr sz="900"/>
            </a:lvl7pPr>
            <a:lvl8pPr marL="3657600" lvl="7" indent="-228600" algn="l" rtl="0">
              <a:lnSpc>
                <a:spcPct val="100000"/>
              </a:lnSpc>
              <a:spcBef>
                <a:spcPts val="1000"/>
              </a:spcBef>
              <a:spcAft>
                <a:spcPts val="0"/>
              </a:spcAft>
              <a:buSzPts val="720"/>
              <a:buNone/>
              <a:defRPr sz="900"/>
            </a:lvl8pPr>
            <a:lvl9pPr marL="4114800" lvl="8" indent="-228600" algn="l" rtl="0">
              <a:lnSpc>
                <a:spcPct val="100000"/>
              </a:lnSpc>
              <a:spcBef>
                <a:spcPts val="1000"/>
              </a:spcBef>
              <a:spcAft>
                <a:spcPts val="0"/>
              </a:spcAft>
              <a:buSzPts val="720"/>
              <a:buNone/>
              <a:defRPr sz="900"/>
            </a:lvl9pPr>
          </a:lstStyle>
          <a:p>
            <a:endParaRPr/>
          </a:p>
        </p:txBody>
      </p:sp>
      <p:sp>
        <p:nvSpPr>
          <p:cNvPr id="112" name="Google Shape;112;p38"/>
          <p:cNvSpPr txBox="1">
            <a:spLocks noGrp="1"/>
          </p:cNvSpPr>
          <p:nvPr>
            <p:ph type="body" idx="5"/>
          </p:nvPr>
        </p:nvSpPr>
        <p:spPr>
          <a:xfrm>
            <a:off x="5344917" y="1981200"/>
            <a:ext cx="21996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1000"/>
              </a:spcBef>
              <a:spcAft>
                <a:spcPts val="0"/>
              </a:spcAft>
              <a:buSzPts val="1920"/>
              <a:buNone/>
              <a:defRPr sz="2400" b="0">
                <a:solidFill>
                  <a:srgbClr val="86D1D8"/>
                </a:solidFill>
              </a:defRPr>
            </a:lvl1pPr>
            <a:lvl2pPr marL="914400" lvl="1" indent="-228600" algn="l" rtl="0">
              <a:lnSpc>
                <a:spcPct val="100000"/>
              </a:lnSpc>
              <a:spcBef>
                <a:spcPts val="1000"/>
              </a:spcBef>
              <a:spcAft>
                <a:spcPts val="0"/>
              </a:spcAft>
              <a:buSzPts val="1600"/>
              <a:buNone/>
              <a:defRPr sz="2000" b="1"/>
            </a:lvl2pPr>
            <a:lvl3pPr marL="1371600" lvl="2" indent="-228600" algn="l" rtl="0">
              <a:lnSpc>
                <a:spcPct val="100000"/>
              </a:lnSpc>
              <a:spcBef>
                <a:spcPts val="1000"/>
              </a:spcBef>
              <a:spcAft>
                <a:spcPts val="0"/>
              </a:spcAft>
              <a:buSzPts val="1440"/>
              <a:buNone/>
              <a:defRPr sz="1800" b="1"/>
            </a:lvl3pPr>
            <a:lvl4pPr marL="1828800" lvl="3" indent="-228600" algn="l" rtl="0">
              <a:lnSpc>
                <a:spcPct val="100000"/>
              </a:lnSpc>
              <a:spcBef>
                <a:spcPts val="1000"/>
              </a:spcBef>
              <a:spcAft>
                <a:spcPts val="0"/>
              </a:spcAft>
              <a:buSzPts val="1280"/>
              <a:buNone/>
              <a:defRPr sz="1600" b="1"/>
            </a:lvl4pPr>
            <a:lvl5pPr marL="2286000" lvl="4" indent="-228600" algn="l" rtl="0">
              <a:lnSpc>
                <a:spcPct val="100000"/>
              </a:lnSpc>
              <a:spcBef>
                <a:spcPts val="1000"/>
              </a:spcBef>
              <a:spcAft>
                <a:spcPts val="0"/>
              </a:spcAft>
              <a:buSzPts val="1280"/>
              <a:buNone/>
              <a:defRPr sz="1600" b="1"/>
            </a:lvl5pPr>
            <a:lvl6pPr marL="2743200" lvl="5" indent="-228600" algn="l" rtl="0">
              <a:lnSpc>
                <a:spcPct val="100000"/>
              </a:lnSpc>
              <a:spcBef>
                <a:spcPts val="1000"/>
              </a:spcBef>
              <a:spcAft>
                <a:spcPts val="0"/>
              </a:spcAft>
              <a:buSzPts val="1280"/>
              <a:buNone/>
              <a:defRPr sz="1600" b="1"/>
            </a:lvl6pPr>
            <a:lvl7pPr marL="3200400" lvl="6" indent="-228600" algn="l" rtl="0">
              <a:lnSpc>
                <a:spcPct val="100000"/>
              </a:lnSpc>
              <a:spcBef>
                <a:spcPts val="1000"/>
              </a:spcBef>
              <a:spcAft>
                <a:spcPts val="0"/>
              </a:spcAft>
              <a:buSzPts val="1280"/>
              <a:buNone/>
              <a:defRPr sz="1600" b="1"/>
            </a:lvl7pPr>
            <a:lvl8pPr marL="3657600" lvl="7" indent="-228600" algn="l" rtl="0">
              <a:lnSpc>
                <a:spcPct val="100000"/>
              </a:lnSpc>
              <a:spcBef>
                <a:spcPts val="1000"/>
              </a:spcBef>
              <a:spcAft>
                <a:spcPts val="0"/>
              </a:spcAft>
              <a:buSzPts val="1280"/>
              <a:buNone/>
              <a:defRPr sz="1600" b="1"/>
            </a:lvl8pPr>
            <a:lvl9pPr marL="4114800" lvl="8" indent="-228600" algn="l" rtl="0">
              <a:lnSpc>
                <a:spcPct val="100000"/>
              </a:lnSpc>
              <a:spcBef>
                <a:spcPts val="1000"/>
              </a:spcBef>
              <a:spcAft>
                <a:spcPts val="0"/>
              </a:spcAft>
              <a:buSzPts val="1280"/>
              <a:buNone/>
              <a:defRPr sz="1600" b="1"/>
            </a:lvl9pPr>
          </a:lstStyle>
          <a:p>
            <a:endParaRPr/>
          </a:p>
        </p:txBody>
      </p:sp>
      <p:sp>
        <p:nvSpPr>
          <p:cNvPr id="113" name="Google Shape;113;p38"/>
          <p:cNvSpPr txBox="1">
            <a:spLocks noGrp="1"/>
          </p:cNvSpPr>
          <p:nvPr>
            <p:ph type="body" idx="6"/>
          </p:nvPr>
        </p:nvSpPr>
        <p:spPr>
          <a:xfrm>
            <a:off x="5344917" y="2667000"/>
            <a:ext cx="2199600" cy="35892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SzPts val="1120"/>
              <a:buNone/>
              <a:defRPr sz="1400"/>
            </a:lvl1pPr>
            <a:lvl2pPr marL="914400" lvl="1" indent="-228600" algn="l" rtl="0">
              <a:lnSpc>
                <a:spcPct val="100000"/>
              </a:lnSpc>
              <a:spcBef>
                <a:spcPts val="1000"/>
              </a:spcBef>
              <a:spcAft>
                <a:spcPts val="0"/>
              </a:spcAft>
              <a:buSzPts val="960"/>
              <a:buNone/>
              <a:defRPr sz="1200"/>
            </a:lvl2pPr>
            <a:lvl3pPr marL="1371600" lvl="2" indent="-228600" algn="l" rtl="0">
              <a:lnSpc>
                <a:spcPct val="100000"/>
              </a:lnSpc>
              <a:spcBef>
                <a:spcPts val="1000"/>
              </a:spcBef>
              <a:spcAft>
                <a:spcPts val="0"/>
              </a:spcAft>
              <a:buSzPts val="800"/>
              <a:buNone/>
              <a:defRPr sz="1000"/>
            </a:lvl3pPr>
            <a:lvl4pPr marL="1828800" lvl="3" indent="-228600" algn="l" rtl="0">
              <a:lnSpc>
                <a:spcPct val="100000"/>
              </a:lnSpc>
              <a:spcBef>
                <a:spcPts val="1000"/>
              </a:spcBef>
              <a:spcAft>
                <a:spcPts val="0"/>
              </a:spcAft>
              <a:buSzPts val="720"/>
              <a:buNone/>
              <a:defRPr sz="900"/>
            </a:lvl4pPr>
            <a:lvl5pPr marL="2286000" lvl="4" indent="-228600" algn="l" rtl="0">
              <a:lnSpc>
                <a:spcPct val="100000"/>
              </a:lnSpc>
              <a:spcBef>
                <a:spcPts val="1000"/>
              </a:spcBef>
              <a:spcAft>
                <a:spcPts val="0"/>
              </a:spcAft>
              <a:buSzPts val="720"/>
              <a:buNone/>
              <a:defRPr sz="900"/>
            </a:lvl5pPr>
            <a:lvl6pPr marL="2743200" lvl="5" indent="-228600" algn="l" rtl="0">
              <a:lnSpc>
                <a:spcPct val="100000"/>
              </a:lnSpc>
              <a:spcBef>
                <a:spcPts val="1000"/>
              </a:spcBef>
              <a:spcAft>
                <a:spcPts val="0"/>
              </a:spcAft>
              <a:buSzPts val="720"/>
              <a:buNone/>
              <a:defRPr sz="900"/>
            </a:lvl6pPr>
            <a:lvl7pPr marL="3200400" lvl="6" indent="-228600" algn="l" rtl="0">
              <a:lnSpc>
                <a:spcPct val="100000"/>
              </a:lnSpc>
              <a:spcBef>
                <a:spcPts val="1000"/>
              </a:spcBef>
              <a:spcAft>
                <a:spcPts val="0"/>
              </a:spcAft>
              <a:buSzPts val="720"/>
              <a:buNone/>
              <a:defRPr sz="900"/>
            </a:lvl7pPr>
            <a:lvl8pPr marL="3657600" lvl="7" indent="-228600" algn="l" rtl="0">
              <a:lnSpc>
                <a:spcPct val="100000"/>
              </a:lnSpc>
              <a:spcBef>
                <a:spcPts val="1000"/>
              </a:spcBef>
              <a:spcAft>
                <a:spcPts val="0"/>
              </a:spcAft>
              <a:buSzPts val="720"/>
              <a:buNone/>
              <a:defRPr sz="900"/>
            </a:lvl8pPr>
            <a:lvl9pPr marL="4114800" lvl="8" indent="-228600" algn="l" rtl="0">
              <a:lnSpc>
                <a:spcPct val="100000"/>
              </a:lnSpc>
              <a:spcBef>
                <a:spcPts val="1000"/>
              </a:spcBef>
              <a:spcAft>
                <a:spcPts val="0"/>
              </a:spcAft>
              <a:buSzPts val="720"/>
              <a:buNone/>
              <a:defRPr sz="900"/>
            </a:lvl9pPr>
          </a:lstStyle>
          <a:p>
            <a:endParaRPr/>
          </a:p>
        </p:txBody>
      </p:sp>
      <p:cxnSp>
        <p:nvCxnSpPr>
          <p:cNvPr id="114" name="Google Shape;114;p38"/>
          <p:cNvCxnSpPr/>
          <p:nvPr/>
        </p:nvCxnSpPr>
        <p:spPr>
          <a:xfrm>
            <a:off x="2795334" y="2133600"/>
            <a:ext cx="0" cy="39624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115" name="Google Shape;115;p38"/>
          <p:cNvCxnSpPr/>
          <p:nvPr/>
        </p:nvCxnSpPr>
        <p:spPr>
          <a:xfrm>
            <a:off x="5223030" y="2133600"/>
            <a:ext cx="0" cy="3966900"/>
          </a:xfrm>
          <a:prstGeom prst="straightConnector1">
            <a:avLst/>
          </a:prstGeom>
          <a:noFill/>
          <a:ln w="12700" cap="flat" cmpd="sng">
            <a:solidFill>
              <a:srgbClr val="86D1D8">
                <a:alpha val="40000"/>
              </a:srgbClr>
            </a:solidFill>
            <a:prstDash val="solid"/>
            <a:round/>
            <a:headEnd type="none" w="sm" len="sm"/>
            <a:tailEnd type="none" w="sm" len="sm"/>
          </a:ln>
        </p:spPr>
      </p:cxnSp>
      <p:sp>
        <p:nvSpPr>
          <p:cNvPr id="116" name="Google Shape;116;p38"/>
          <p:cNvSpPr txBox="1">
            <a:spLocks noGrp="1"/>
          </p:cNvSpPr>
          <p:nvPr>
            <p:ph type="dt" idx="10"/>
          </p:nvPr>
        </p:nvSpPr>
        <p:spPr>
          <a:xfrm rot="5400000">
            <a:off x="7495018" y="1828801"/>
            <a:ext cx="990600" cy="228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p38"/>
          <p:cNvSpPr txBox="1">
            <a:spLocks noGrp="1"/>
          </p:cNvSpPr>
          <p:nvPr>
            <p:ph type="ftr" idx="11"/>
          </p:nvPr>
        </p:nvSpPr>
        <p:spPr>
          <a:xfrm rot="5400000">
            <a:off x="6233363" y="3263404"/>
            <a:ext cx="3859800" cy="228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8" name="Google Shape;118;p38"/>
          <p:cNvSpPr txBox="1">
            <a:spLocks noGrp="1"/>
          </p:cNvSpPr>
          <p:nvPr>
            <p:ph type="sldNum" idx="12"/>
          </p:nvPr>
        </p:nvSpPr>
        <p:spPr>
          <a:xfrm>
            <a:off x="7766431" y="295736"/>
            <a:ext cx="62880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19"/>
        <p:cNvGrpSpPr/>
        <p:nvPr/>
      </p:nvGrpSpPr>
      <p:grpSpPr>
        <a:xfrm>
          <a:off x="0" y="0"/>
          <a:ext cx="0" cy="0"/>
          <a:chOff x="0" y="0"/>
          <a:chExt cx="0" cy="0"/>
        </a:xfrm>
      </p:grpSpPr>
      <p:sp>
        <p:nvSpPr>
          <p:cNvPr id="120" name="Google Shape;120;p39"/>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chemeClr val="lt2"/>
              </a:buClr>
              <a:buSzPts val="4200"/>
              <a:buFont typeface="Century Gothic"/>
              <a:buNone/>
              <a:defRPr sz="4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 name="Google Shape;121;p39"/>
          <p:cNvSpPr txBox="1">
            <a:spLocks noGrp="1"/>
          </p:cNvSpPr>
          <p:nvPr>
            <p:ph type="body" idx="1"/>
          </p:nvPr>
        </p:nvSpPr>
        <p:spPr>
          <a:xfrm>
            <a:off x="489475" y="4250949"/>
            <a:ext cx="22056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1000"/>
              </a:spcBef>
              <a:spcAft>
                <a:spcPts val="0"/>
              </a:spcAft>
              <a:buSzPts val="1920"/>
              <a:buNone/>
              <a:defRPr sz="2400" b="0">
                <a:solidFill>
                  <a:srgbClr val="86D1D8"/>
                </a:solidFill>
              </a:defRPr>
            </a:lvl1pPr>
            <a:lvl2pPr marL="914400" lvl="1" indent="-228600" algn="l" rtl="0">
              <a:lnSpc>
                <a:spcPct val="100000"/>
              </a:lnSpc>
              <a:spcBef>
                <a:spcPts val="1000"/>
              </a:spcBef>
              <a:spcAft>
                <a:spcPts val="0"/>
              </a:spcAft>
              <a:buSzPts val="1600"/>
              <a:buNone/>
              <a:defRPr sz="2000" b="1"/>
            </a:lvl2pPr>
            <a:lvl3pPr marL="1371600" lvl="2" indent="-228600" algn="l" rtl="0">
              <a:lnSpc>
                <a:spcPct val="100000"/>
              </a:lnSpc>
              <a:spcBef>
                <a:spcPts val="1000"/>
              </a:spcBef>
              <a:spcAft>
                <a:spcPts val="0"/>
              </a:spcAft>
              <a:buSzPts val="1440"/>
              <a:buNone/>
              <a:defRPr sz="1800" b="1"/>
            </a:lvl3pPr>
            <a:lvl4pPr marL="1828800" lvl="3" indent="-228600" algn="l" rtl="0">
              <a:lnSpc>
                <a:spcPct val="100000"/>
              </a:lnSpc>
              <a:spcBef>
                <a:spcPts val="1000"/>
              </a:spcBef>
              <a:spcAft>
                <a:spcPts val="0"/>
              </a:spcAft>
              <a:buSzPts val="1280"/>
              <a:buNone/>
              <a:defRPr sz="1600" b="1"/>
            </a:lvl4pPr>
            <a:lvl5pPr marL="2286000" lvl="4" indent="-228600" algn="l" rtl="0">
              <a:lnSpc>
                <a:spcPct val="100000"/>
              </a:lnSpc>
              <a:spcBef>
                <a:spcPts val="1000"/>
              </a:spcBef>
              <a:spcAft>
                <a:spcPts val="0"/>
              </a:spcAft>
              <a:buSzPts val="1280"/>
              <a:buNone/>
              <a:defRPr sz="1600" b="1"/>
            </a:lvl5pPr>
            <a:lvl6pPr marL="2743200" lvl="5" indent="-228600" algn="l" rtl="0">
              <a:lnSpc>
                <a:spcPct val="100000"/>
              </a:lnSpc>
              <a:spcBef>
                <a:spcPts val="1000"/>
              </a:spcBef>
              <a:spcAft>
                <a:spcPts val="0"/>
              </a:spcAft>
              <a:buSzPts val="1280"/>
              <a:buNone/>
              <a:defRPr sz="1600" b="1"/>
            </a:lvl6pPr>
            <a:lvl7pPr marL="3200400" lvl="6" indent="-228600" algn="l" rtl="0">
              <a:lnSpc>
                <a:spcPct val="100000"/>
              </a:lnSpc>
              <a:spcBef>
                <a:spcPts val="1000"/>
              </a:spcBef>
              <a:spcAft>
                <a:spcPts val="0"/>
              </a:spcAft>
              <a:buSzPts val="1280"/>
              <a:buNone/>
              <a:defRPr sz="1600" b="1"/>
            </a:lvl7pPr>
            <a:lvl8pPr marL="3657600" lvl="7" indent="-228600" algn="l" rtl="0">
              <a:lnSpc>
                <a:spcPct val="100000"/>
              </a:lnSpc>
              <a:spcBef>
                <a:spcPts val="1000"/>
              </a:spcBef>
              <a:spcAft>
                <a:spcPts val="0"/>
              </a:spcAft>
              <a:buSzPts val="1280"/>
              <a:buNone/>
              <a:defRPr sz="1600" b="1"/>
            </a:lvl8pPr>
            <a:lvl9pPr marL="4114800" lvl="8" indent="-228600" algn="l" rtl="0">
              <a:lnSpc>
                <a:spcPct val="100000"/>
              </a:lnSpc>
              <a:spcBef>
                <a:spcPts val="1000"/>
              </a:spcBef>
              <a:spcAft>
                <a:spcPts val="0"/>
              </a:spcAft>
              <a:buSzPts val="1280"/>
              <a:buNone/>
              <a:defRPr sz="1600" b="1"/>
            </a:lvl9pPr>
          </a:lstStyle>
          <a:p>
            <a:endParaRPr/>
          </a:p>
        </p:txBody>
      </p:sp>
      <p:sp>
        <p:nvSpPr>
          <p:cNvPr id="122" name="Google Shape;122;p39"/>
          <p:cNvSpPr>
            <a:spLocks noGrp="1"/>
          </p:cNvSpPr>
          <p:nvPr>
            <p:ph type="pic" idx="2"/>
          </p:nvPr>
        </p:nvSpPr>
        <p:spPr>
          <a:xfrm>
            <a:off x="489475" y="2209800"/>
            <a:ext cx="2205600" cy="1524000"/>
          </a:xfrm>
          <a:prstGeom prst="roundRect">
            <a:avLst>
              <a:gd name="adj" fmla="val 1858"/>
            </a:avLst>
          </a:prstGeom>
          <a:noFill/>
          <a:ln>
            <a:noFill/>
          </a:ln>
          <a:effectLst>
            <a:outerShdw blurRad="50800" dist="50800" dir="5400000" algn="tl" rotWithShape="0">
              <a:srgbClr val="000000">
                <a:alpha val="41570"/>
              </a:srgbClr>
            </a:outerShdw>
          </a:effectLst>
        </p:spPr>
      </p:sp>
      <p:sp>
        <p:nvSpPr>
          <p:cNvPr id="123" name="Google Shape;123;p39"/>
          <p:cNvSpPr txBox="1">
            <a:spLocks noGrp="1"/>
          </p:cNvSpPr>
          <p:nvPr>
            <p:ph type="body" idx="3"/>
          </p:nvPr>
        </p:nvSpPr>
        <p:spPr>
          <a:xfrm>
            <a:off x="489475" y="4827212"/>
            <a:ext cx="2205600" cy="6591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SzPts val="1120"/>
              <a:buNone/>
              <a:defRPr sz="1400"/>
            </a:lvl1pPr>
            <a:lvl2pPr marL="914400" lvl="1" indent="-228600" algn="l" rtl="0">
              <a:lnSpc>
                <a:spcPct val="100000"/>
              </a:lnSpc>
              <a:spcBef>
                <a:spcPts val="1000"/>
              </a:spcBef>
              <a:spcAft>
                <a:spcPts val="0"/>
              </a:spcAft>
              <a:buSzPts val="960"/>
              <a:buNone/>
              <a:defRPr sz="1200"/>
            </a:lvl2pPr>
            <a:lvl3pPr marL="1371600" lvl="2" indent="-228600" algn="l" rtl="0">
              <a:lnSpc>
                <a:spcPct val="100000"/>
              </a:lnSpc>
              <a:spcBef>
                <a:spcPts val="1000"/>
              </a:spcBef>
              <a:spcAft>
                <a:spcPts val="0"/>
              </a:spcAft>
              <a:buSzPts val="800"/>
              <a:buNone/>
              <a:defRPr sz="1000"/>
            </a:lvl3pPr>
            <a:lvl4pPr marL="1828800" lvl="3" indent="-228600" algn="l" rtl="0">
              <a:lnSpc>
                <a:spcPct val="100000"/>
              </a:lnSpc>
              <a:spcBef>
                <a:spcPts val="1000"/>
              </a:spcBef>
              <a:spcAft>
                <a:spcPts val="0"/>
              </a:spcAft>
              <a:buSzPts val="720"/>
              <a:buNone/>
              <a:defRPr sz="900"/>
            </a:lvl4pPr>
            <a:lvl5pPr marL="2286000" lvl="4" indent="-228600" algn="l" rtl="0">
              <a:lnSpc>
                <a:spcPct val="100000"/>
              </a:lnSpc>
              <a:spcBef>
                <a:spcPts val="1000"/>
              </a:spcBef>
              <a:spcAft>
                <a:spcPts val="0"/>
              </a:spcAft>
              <a:buSzPts val="720"/>
              <a:buNone/>
              <a:defRPr sz="900"/>
            </a:lvl5pPr>
            <a:lvl6pPr marL="2743200" lvl="5" indent="-228600" algn="l" rtl="0">
              <a:lnSpc>
                <a:spcPct val="100000"/>
              </a:lnSpc>
              <a:spcBef>
                <a:spcPts val="1000"/>
              </a:spcBef>
              <a:spcAft>
                <a:spcPts val="0"/>
              </a:spcAft>
              <a:buSzPts val="720"/>
              <a:buNone/>
              <a:defRPr sz="900"/>
            </a:lvl6pPr>
            <a:lvl7pPr marL="3200400" lvl="6" indent="-228600" algn="l" rtl="0">
              <a:lnSpc>
                <a:spcPct val="100000"/>
              </a:lnSpc>
              <a:spcBef>
                <a:spcPts val="1000"/>
              </a:spcBef>
              <a:spcAft>
                <a:spcPts val="0"/>
              </a:spcAft>
              <a:buSzPts val="720"/>
              <a:buNone/>
              <a:defRPr sz="900"/>
            </a:lvl7pPr>
            <a:lvl8pPr marL="3657600" lvl="7" indent="-228600" algn="l" rtl="0">
              <a:lnSpc>
                <a:spcPct val="100000"/>
              </a:lnSpc>
              <a:spcBef>
                <a:spcPts val="1000"/>
              </a:spcBef>
              <a:spcAft>
                <a:spcPts val="0"/>
              </a:spcAft>
              <a:buSzPts val="720"/>
              <a:buNone/>
              <a:defRPr sz="900"/>
            </a:lvl8pPr>
            <a:lvl9pPr marL="4114800" lvl="8" indent="-228600" algn="l" rtl="0">
              <a:lnSpc>
                <a:spcPct val="100000"/>
              </a:lnSpc>
              <a:spcBef>
                <a:spcPts val="1000"/>
              </a:spcBef>
              <a:spcAft>
                <a:spcPts val="0"/>
              </a:spcAft>
              <a:buSzPts val="720"/>
              <a:buNone/>
              <a:defRPr sz="900"/>
            </a:lvl9pPr>
          </a:lstStyle>
          <a:p>
            <a:endParaRPr/>
          </a:p>
        </p:txBody>
      </p:sp>
      <p:sp>
        <p:nvSpPr>
          <p:cNvPr id="124" name="Google Shape;124;p39"/>
          <p:cNvSpPr txBox="1">
            <a:spLocks noGrp="1"/>
          </p:cNvSpPr>
          <p:nvPr>
            <p:ph type="body" idx="4"/>
          </p:nvPr>
        </p:nvSpPr>
        <p:spPr>
          <a:xfrm>
            <a:off x="2917792" y="4250949"/>
            <a:ext cx="21984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1000"/>
              </a:spcBef>
              <a:spcAft>
                <a:spcPts val="0"/>
              </a:spcAft>
              <a:buSzPts val="1920"/>
              <a:buNone/>
              <a:defRPr sz="2400" b="0">
                <a:solidFill>
                  <a:srgbClr val="86D1D8"/>
                </a:solidFill>
              </a:defRPr>
            </a:lvl1pPr>
            <a:lvl2pPr marL="914400" lvl="1" indent="-228600" algn="l" rtl="0">
              <a:lnSpc>
                <a:spcPct val="100000"/>
              </a:lnSpc>
              <a:spcBef>
                <a:spcPts val="1000"/>
              </a:spcBef>
              <a:spcAft>
                <a:spcPts val="0"/>
              </a:spcAft>
              <a:buSzPts val="1600"/>
              <a:buNone/>
              <a:defRPr sz="2000" b="1"/>
            </a:lvl2pPr>
            <a:lvl3pPr marL="1371600" lvl="2" indent="-228600" algn="l" rtl="0">
              <a:lnSpc>
                <a:spcPct val="100000"/>
              </a:lnSpc>
              <a:spcBef>
                <a:spcPts val="1000"/>
              </a:spcBef>
              <a:spcAft>
                <a:spcPts val="0"/>
              </a:spcAft>
              <a:buSzPts val="1440"/>
              <a:buNone/>
              <a:defRPr sz="1800" b="1"/>
            </a:lvl3pPr>
            <a:lvl4pPr marL="1828800" lvl="3" indent="-228600" algn="l" rtl="0">
              <a:lnSpc>
                <a:spcPct val="100000"/>
              </a:lnSpc>
              <a:spcBef>
                <a:spcPts val="1000"/>
              </a:spcBef>
              <a:spcAft>
                <a:spcPts val="0"/>
              </a:spcAft>
              <a:buSzPts val="1280"/>
              <a:buNone/>
              <a:defRPr sz="1600" b="1"/>
            </a:lvl4pPr>
            <a:lvl5pPr marL="2286000" lvl="4" indent="-228600" algn="l" rtl="0">
              <a:lnSpc>
                <a:spcPct val="100000"/>
              </a:lnSpc>
              <a:spcBef>
                <a:spcPts val="1000"/>
              </a:spcBef>
              <a:spcAft>
                <a:spcPts val="0"/>
              </a:spcAft>
              <a:buSzPts val="1280"/>
              <a:buNone/>
              <a:defRPr sz="1600" b="1"/>
            </a:lvl5pPr>
            <a:lvl6pPr marL="2743200" lvl="5" indent="-228600" algn="l" rtl="0">
              <a:lnSpc>
                <a:spcPct val="100000"/>
              </a:lnSpc>
              <a:spcBef>
                <a:spcPts val="1000"/>
              </a:spcBef>
              <a:spcAft>
                <a:spcPts val="0"/>
              </a:spcAft>
              <a:buSzPts val="1280"/>
              <a:buNone/>
              <a:defRPr sz="1600" b="1"/>
            </a:lvl6pPr>
            <a:lvl7pPr marL="3200400" lvl="6" indent="-228600" algn="l" rtl="0">
              <a:lnSpc>
                <a:spcPct val="100000"/>
              </a:lnSpc>
              <a:spcBef>
                <a:spcPts val="1000"/>
              </a:spcBef>
              <a:spcAft>
                <a:spcPts val="0"/>
              </a:spcAft>
              <a:buSzPts val="1280"/>
              <a:buNone/>
              <a:defRPr sz="1600" b="1"/>
            </a:lvl7pPr>
            <a:lvl8pPr marL="3657600" lvl="7" indent="-228600" algn="l" rtl="0">
              <a:lnSpc>
                <a:spcPct val="100000"/>
              </a:lnSpc>
              <a:spcBef>
                <a:spcPts val="1000"/>
              </a:spcBef>
              <a:spcAft>
                <a:spcPts val="0"/>
              </a:spcAft>
              <a:buSzPts val="1280"/>
              <a:buNone/>
              <a:defRPr sz="1600" b="1"/>
            </a:lvl8pPr>
            <a:lvl9pPr marL="4114800" lvl="8" indent="-228600" algn="l" rtl="0">
              <a:lnSpc>
                <a:spcPct val="100000"/>
              </a:lnSpc>
              <a:spcBef>
                <a:spcPts val="1000"/>
              </a:spcBef>
              <a:spcAft>
                <a:spcPts val="0"/>
              </a:spcAft>
              <a:buSzPts val="1280"/>
              <a:buNone/>
              <a:defRPr sz="1600" b="1"/>
            </a:lvl9pPr>
          </a:lstStyle>
          <a:p>
            <a:endParaRPr/>
          </a:p>
        </p:txBody>
      </p:sp>
      <p:sp>
        <p:nvSpPr>
          <p:cNvPr id="125" name="Google Shape;125;p39"/>
          <p:cNvSpPr>
            <a:spLocks noGrp="1"/>
          </p:cNvSpPr>
          <p:nvPr>
            <p:ph type="pic" idx="5"/>
          </p:nvPr>
        </p:nvSpPr>
        <p:spPr>
          <a:xfrm>
            <a:off x="2917791" y="2209800"/>
            <a:ext cx="2198400" cy="1524000"/>
          </a:xfrm>
          <a:prstGeom prst="roundRect">
            <a:avLst>
              <a:gd name="adj" fmla="val 1858"/>
            </a:avLst>
          </a:prstGeom>
          <a:noFill/>
          <a:ln>
            <a:noFill/>
          </a:ln>
          <a:effectLst>
            <a:outerShdw blurRad="50800" dist="50800" dir="5400000" algn="tl" rotWithShape="0">
              <a:srgbClr val="000000">
                <a:alpha val="41570"/>
              </a:srgbClr>
            </a:outerShdw>
          </a:effectLst>
        </p:spPr>
      </p:sp>
      <p:sp>
        <p:nvSpPr>
          <p:cNvPr id="126" name="Google Shape;126;p39"/>
          <p:cNvSpPr txBox="1">
            <a:spLocks noGrp="1"/>
          </p:cNvSpPr>
          <p:nvPr>
            <p:ph type="body" idx="6"/>
          </p:nvPr>
        </p:nvSpPr>
        <p:spPr>
          <a:xfrm>
            <a:off x="2916776" y="4827211"/>
            <a:ext cx="2201400" cy="6591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SzPts val="1120"/>
              <a:buNone/>
              <a:defRPr sz="1400"/>
            </a:lvl1pPr>
            <a:lvl2pPr marL="914400" lvl="1" indent="-228600" algn="l" rtl="0">
              <a:lnSpc>
                <a:spcPct val="100000"/>
              </a:lnSpc>
              <a:spcBef>
                <a:spcPts val="1000"/>
              </a:spcBef>
              <a:spcAft>
                <a:spcPts val="0"/>
              </a:spcAft>
              <a:buSzPts val="960"/>
              <a:buNone/>
              <a:defRPr sz="1200"/>
            </a:lvl2pPr>
            <a:lvl3pPr marL="1371600" lvl="2" indent="-228600" algn="l" rtl="0">
              <a:lnSpc>
                <a:spcPct val="100000"/>
              </a:lnSpc>
              <a:spcBef>
                <a:spcPts val="1000"/>
              </a:spcBef>
              <a:spcAft>
                <a:spcPts val="0"/>
              </a:spcAft>
              <a:buSzPts val="800"/>
              <a:buNone/>
              <a:defRPr sz="1000"/>
            </a:lvl3pPr>
            <a:lvl4pPr marL="1828800" lvl="3" indent="-228600" algn="l" rtl="0">
              <a:lnSpc>
                <a:spcPct val="100000"/>
              </a:lnSpc>
              <a:spcBef>
                <a:spcPts val="1000"/>
              </a:spcBef>
              <a:spcAft>
                <a:spcPts val="0"/>
              </a:spcAft>
              <a:buSzPts val="720"/>
              <a:buNone/>
              <a:defRPr sz="900"/>
            </a:lvl4pPr>
            <a:lvl5pPr marL="2286000" lvl="4" indent="-228600" algn="l" rtl="0">
              <a:lnSpc>
                <a:spcPct val="100000"/>
              </a:lnSpc>
              <a:spcBef>
                <a:spcPts val="1000"/>
              </a:spcBef>
              <a:spcAft>
                <a:spcPts val="0"/>
              </a:spcAft>
              <a:buSzPts val="720"/>
              <a:buNone/>
              <a:defRPr sz="900"/>
            </a:lvl5pPr>
            <a:lvl6pPr marL="2743200" lvl="5" indent="-228600" algn="l" rtl="0">
              <a:lnSpc>
                <a:spcPct val="100000"/>
              </a:lnSpc>
              <a:spcBef>
                <a:spcPts val="1000"/>
              </a:spcBef>
              <a:spcAft>
                <a:spcPts val="0"/>
              </a:spcAft>
              <a:buSzPts val="720"/>
              <a:buNone/>
              <a:defRPr sz="900"/>
            </a:lvl6pPr>
            <a:lvl7pPr marL="3200400" lvl="6" indent="-228600" algn="l" rtl="0">
              <a:lnSpc>
                <a:spcPct val="100000"/>
              </a:lnSpc>
              <a:spcBef>
                <a:spcPts val="1000"/>
              </a:spcBef>
              <a:spcAft>
                <a:spcPts val="0"/>
              </a:spcAft>
              <a:buSzPts val="720"/>
              <a:buNone/>
              <a:defRPr sz="900"/>
            </a:lvl7pPr>
            <a:lvl8pPr marL="3657600" lvl="7" indent="-228600" algn="l" rtl="0">
              <a:lnSpc>
                <a:spcPct val="100000"/>
              </a:lnSpc>
              <a:spcBef>
                <a:spcPts val="1000"/>
              </a:spcBef>
              <a:spcAft>
                <a:spcPts val="0"/>
              </a:spcAft>
              <a:buSzPts val="720"/>
              <a:buNone/>
              <a:defRPr sz="900"/>
            </a:lvl8pPr>
            <a:lvl9pPr marL="4114800" lvl="8" indent="-228600" algn="l" rtl="0">
              <a:lnSpc>
                <a:spcPct val="100000"/>
              </a:lnSpc>
              <a:spcBef>
                <a:spcPts val="1000"/>
              </a:spcBef>
              <a:spcAft>
                <a:spcPts val="0"/>
              </a:spcAft>
              <a:buSzPts val="720"/>
              <a:buNone/>
              <a:defRPr sz="900"/>
            </a:lvl9pPr>
          </a:lstStyle>
          <a:p>
            <a:endParaRPr/>
          </a:p>
        </p:txBody>
      </p:sp>
      <p:sp>
        <p:nvSpPr>
          <p:cNvPr id="127" name="Google Shape;127;p39"/>
          <p:cNvSpPr txBox="1">
            <a:spLocks noGrp="1"/>
          </p:cNvSpPr>
          <p:nvPr>
            <p:ph type="body" idx="7"/>
          </p:nvPr>
        </p:nvSpPr>
        <p:spPr>
          <a:xfrm>
            <a:off x="5344917" y="4250949"/>
            <a:ext cx="21996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1000"/>
              </a:spcBef>
              <a:spcAft>
                <a:spcPts val="0"/>
              </a:spcAft>
              <a:buSzPts val="1920"/>
              <a:buNone/>
              <a:defRPr sz="2400" b="0">
                <a:solidFill>
                  <a:srgbClr val="86D1D8"/>
                </a:solidFill>
              </a:defRPr>
            </a:lvl1pPr>
            <a:lvl2pPr marL="914400" lvl="1" indent="-228600" algn="l" rtl="0">
              <a:lnSpc>
                <a:spcPct val="100000"/>
              </a:lnSpc>
              <a:spcBef>
                <a:spcPts val="1000"/>
              </a:spcBef>
              <a:spcAft>
                <a:spcPts val="0"/>
              </a:spcAft>
              <a:buSzPts val="1600"/>
              <a:buNone/>
              <a:defRPr sz="2000" b="1"/>
            </a:lvl2pPr>
            <a:lvl3pPr marL="1371600" lvl="2" indent="-228600" algn="l" rtl="0">
              <a:lnSpc>
                <a:spcPct val="100000"/>
              </a:lnSpc>
              <a:spcBef>
                <a:spcPts val="1000"/>
              </a:spcBef>
              <a:spcAft>
                <a:spcPts val="0"/>
              </a:spcAft>
              <a:buSzPts val="1440"/>
              <a:buNone/>
              <a:defRPr sz="1800" b="1"/>
            </a:lvl3pPr>
            <a:lvl4pPr marL="1828800" lvl="3" indent="-228600" algn="l" rtl="0">
              <a:lnSpc>
                <a:spcPct val="100000"/>
              </a:lnSpc>
              <a:spcBef>
                <a:spcPts val="1000"/>
              </a:spcBef>
              <a:spcAft>
                <a:spcPts val="0"/>
              </a:spcAft>
              <a:buSzPts val="1280"/>
              <a:buNone/>
              <a:defRPr sz="1600" b="1"/>
            </a:lvl4pPr>
            <a:lvl5pPr marL="2286000" lvl="4" indent="-228600" algn="l" rtl="0">
              <a:lnSpc>
                <a:spcPct val="100000"/>
              </a:lnSpc>
              <a:spcBef>
                <a:spcPts val="1000"/>
              </a:spcBef>
              <a:spcAft>
                <a:spcPts val="0"/>
              </a:spcAft>
              <a:buSzPts val="1280"/>
              <a:buNone/>
              <a:defRPr sz="1600" b="1"/>
            </a:lvl5pPr>
            <a:lvl6pPr marL="2743200" lvl="5" indent="-228600" algn="l" rtl="0">
              <a:lnSpc>
                <a:spcPct val="100000"/>
              </a:lnSpc>
              <a:spcBef>
                <a:spcPts val="1000"/>
              </a:spcBef>
              <a:spcAft>
                <a:spcPts val="0"/>
              </a:spcAft>
              <a:buSzPts val="1280"/>
              <a:buNone/>
              <a:defRPr sz="1600" b="1"/>
            </a:lvl6pPr>
            <a:lvl7pPr marL="3200400" lvl="6" indent="-228600" algn="l" rtl="0">
              <a:lnSpc>
                <a:spcPct val="100000"/>
              </a:lnSpc>
              <a:spcBef>
                <a:spcPts val="1000"/>
              </a:spcBef>
              <a:spcAft>
                <a:spcPts val="0"/>
              </a:spcAft>
              <a:buSzPts val="1280"/>
              <a:buNone/>
              <a:defRPr sz="1600" b="1"/>
            </a:lvl7pPr>
            <a:lvl8pPr marL="3657600" lvl="7" indent="-228600" algn="l" rtl="0">
              <a:lnSpc>
                <a:spcPct val="100000"/>
              </a:lnSpc>
              <a:spcBef>
                <a:spcPts val="1000"/>
              </a:spcBef>
              <a:spcAft>
                <a:spcPts val="0"/>
              </a:spcAft>
              <a:buSzPts val="1280"/>
              <a:buNone/>
              <a:defRPr sz="1600" b="1"/>
            </a:lvl8pPr>
            <a:lvl9pPr marL="4114800" lvl="8" indent="-228600" algn="l" rtl="0">
              <a:lnSpc>
                <a:spcPct val="100000"/>
              </a:lnSpc>
              <a:spcBef>
                <a:spcPts val="1000"/>
              </a:spcBef>
              <a:spcAft>
                <a:spcPts val="0"/>
              </a:spcAft>
              <a:buSzPts val="1280"/>
              <a:buNone/>
              <a:defRPr sz="1600" b="1"/>
            </a:lvl9pPr>
          </a:lstStyle>
          <a:p>
            <a:endParaRPr/>
          </a:p>
        </p:txBody>
      </p:sp>
      <p:sp>
        <p:nvSpPr>
          <p:cNvPr id="128" name="Google Shape;128;p39"/>
          <p:cNvSpPr>
            <a:spLocks noGrp="1"/>
          </p:cNvSpPr>
          <p:nvPr>
            <p:ph type="pic" idx="8"/>
          </p:nvPr>
        </p:nvSpPr>
        <p:spPr>
          <a:xfrm>
            <a:off x="5344916" y="2209800"/>
            <a:ext cx="2199600" cy="1524000"/>
          </a:xfrm>
          <a:prstGeom prst="roundRect">
            <a:avLst>
              <a:gd name="adj" fmla="val 1858"/>
            </a:avLst>
          </a:prstGeom>
          <a:noFill/>
          <a:ln>
            <a:noFill/>
          </a:ln>
          <a:effectLst>
            <a:outerShdw blurRad="50800" dist="50800" dir="5400000" algn="tl" rotWithShape="0">
              <a:srgbClr val="000000">
                <a:alpha val="41570"/>
              </a:srgbClr>
            </a:outerShdw>
          </a:effectLst>
        </p:spPr>
      </p:sp>
      <p:sp>
        <p:nvSpPr>
          <p:cNvPr id="129" name="Google Shape;129;p39"/>
          <p:cNvSpPr txBox="1">
            <a:spLocks noGrp="1"/>
          </p:cNvSpPr>
          <p:nvPr>
            <p:ph type="body" idx="9"/>
          </p:nvPr>
        </p:nvSpPr>
        <p:spPr>
          <a:xfrm>
            <a:off x="5344824" y="4827209"/>
            <a:ext cx="2202600" cy="6591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SzPts val="1120"/>
              <a:buNone/>
              <a:defRPr sz="1400"/>
            </a:lvl1pPr>
            <a:lvl2pPr marL="914400" lvl="1" indent="-228600" algn="l" rtl="0">
              <a:lnSpc>
                <a:spcPct val="100000"/>
              </a:lnSpc>
              <a:spcBef>
                <a:spcPts val="1000"/>
              </a:spcBef>
              <a:spcAft>
                <a:spcPts val="0"/>
              </a:spcAft>
              <a:buSzPts val="960"/>
              <a:buNone/>
              <a:defRPr sz="1200"/>
            </a:lvl2pPr>
            <a:lvl3pPr marL="1371600" lvl="2" indent="-228600" algn="l" rtl="0">
              <a:lnSpc>
                <a:spcPct val="100000"/>
              </a:lnSpc>
              <a:spcBef>
                <a:spcPts val="1000"/>
              </a:spcBef>
              <a:spcAft>
                <a:spcPts val="0"/>
              </a:spcAft>
              <a:buSzPts val="800"/>
              <a:buNone/>
              <a:defRPr sz="1000"/>
            </a:lvl3pPr>
            <a:lvl4pPr marL="1828800" lvl="3" indent="-228600" algn="l" rtl="0">
              <a:lnSpc>
                <a:spcPct val="100000"/>
              </a:lnSpc>
              <a:spcBef>
                <a:spcPts val="1000"/>
              </a:spcBef>
              <a:spcAft>
                <a:spcPts val="0"/>
              </a:spcAft>
              <a:buSzPts val="720"/>
              <a:buNone/>
              <a:defRPr sz="900"/>
            </a:lvl4pPr>
            <a:lvl5pPr marL="2286000" lvl="4" indent="-228600" algn="l" rtl="0">
              <a:lnSpc>
                <a:spcPct val="100000"/>
              </a:lnSpc>
              <a:spcBef>
                <a:spcPts val="1000"/>
              </a:spcBef>
              <a:spcAft>
                <a:spcPts val="0"/>
              </a:spcAft>
              <a:buSzPts val="720"/>
              <a:buNone/>
              <a:defRPr sz="900"/>
            </a:lvl5pPr>
            <a:lvl6pPr marL="2743200" lvl="5" indent="-228600" algn="l" rtl="0">
              <a:lnSpc>
                <a:spcPct val="100000"/>
              </a:lnSpc>
              <a:spcBef>
                <a:spcPts val="1000"/>
              </a:spcBef>
              <a:spcAft>
                <a:spcPts val="0"/>
              </a:spcAft>
              <a:buSzPts val="720"/>
              <a:buNone/>
              <a:defRPr sz="900"/>
            </a:lvl6pPr>
            <a:lvl7pPr marL="3200400" lvl="6" indent="-228600" algn="l" rtl="0">
              <a:lnSpc>
                <a:spcPct val="100000"/>
              </a:lnSpc>
              <a:spcBef>
                <a:spcPts val="1000"/>
              </a:spcBef>
              <a:spcAft>
                <a:spcPts val="0"/>
              </a:spcAft>
              <a:buSzPts val="720"/>
              <a:buNone/>
              <a:defRPr sz="900"/>
            </a:lvl7pPr>
            <a:lvl8pPr marL="3657600" lvl="7" indent="-228600" algn="l" rtl="0">
              <a:lnSpc>
                <a:spcPct val="100000"/>
              </a:lnSpc>
              <a:spcBef>
                <a:spcPts val="1000"/>
              </a:spcBef>
              <a:spcAft>
                <a:spcPts val="0"/>
              </a:spcAft>
              <a:buSzPts val="720"/>
              <a:buNone/>
              <a:defRPr sz="900"/>
            </a:lvl8pPr>
            <a:lvl9pPr marL="4114800" lvl="8" indent="-228600" algn="l" rtl="0">
              <a:lnSpc>
                <a:spcPct val="100000"/>
              </a:lnSpc>
              <a:spcBef>
                <a:spcPts val="1000"/>
              </a:spcBef>
              <a:spcAft>
                <a:spcPts val="0"/>
              </a:spcAft>
              <a:buSzPts val="720"/>
              <a:buNone/>
              <a:defRPr sz="900"/>
            </a:lvl9pPr>
          </a:lstStyle>
          <a:p>
            <a:endParaRPr/>
          </a:p>
        </p:txBody>
      </p:sp>
      <p:cxnSp>
        <p:nvCxnSpPr>
          <p:cNvPr id="130" name="Google Shape;130;p39"/>
          <p:cNvCxnSpPr/>
          <p:nvPr/>
        </p:nvCxnSpPr>
        <p:spPr>
          <a:xfrm>
            <a:off x="2795334" y="2133600"/>
            <a:ext cx="0" cy="39624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131" name="Google Shape;131;p39"/>
          <p:cNvCxnSpPr/>
          <p:nvPr/>
        </p:nvCxnSpPr>
        <p:spPr>
          <a:xfrm>
            <a:off x="5223030" y="2133600"/>
            <a:ext cx="0" cy="3966900"/>
          </a:xfrm>
          <a:prstGeom prst="straightConnector1">
            <a:avLst/>
          </a:prstGeom>
          <a:noFill/>
          <a:ln w="12700" cap="flat" cmpd="sng">
            <a:solidFill>
              <a:srgbClr val="86D1D8">
                <a:alpha val="40000"/>
              </a:srgbClr>
            </a:solidFill>
            <a:prstDash val="solid"/>
            <a:round/>
            <a:headEnd type="none" w="sm" len="sm"/>
            <a:tailEnd type="none" w="sm" len="sm"/>
          </a:ln>
        </p:spPr>
      </p:cxnSp>
      <p:sp>
        <p:nvSpPr>
          <p:cNvPr id="132" name="Google Shape;132;p39"/>
          <p:cNvSpPr txBox="1">
            <a:spLocks noGrp="1"/>
          </p:cNvSpPr>
          <p:nvPr>
            <p:ph type="dt" idx="10"/>
          </p:nvPr>
        </p:nvSpPr>
        <p:spPr>
          <a:xfrm rot="5400000">
            <a:off x="7495018" y="1828801"/>
            <a:ext cx="990600" cy="228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3" name="Google Shape;133;p39"/>
          <p:cNvSpPr txBox="1">
            <a:spLocks noGrp="1"/>
          </p:cNvSpPr>
          <p:nvPr>
            <p:ph type="ftr" idx="11"/>
          </p:nvPr>
        </p:nvSpPr>
        <p:spPr>
          <a:xfrm rot="5400000">
            <a:off x="6233363" y="3263404"/>
            <a:ext cx="3859800" cy="228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4" name="Google Shape;134;p39"/>
          <p:cNvSpPr txBox="1">
            <a:spLocks noGrp="1"/>
          </p:cNvSpPr>
          <p:nvPr>
            <p:ph type="sldNum" idx="12"/>
          </p:nvPr>
        </p:nvSpPr>
        <p:spPr>
          <a:xfrm>
            <a:off x="7766431" y="295736"/>
            <a:ext cx="62880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5"/>
        <p:cNvGrpSpPr/>
        <p:nvPr/>
      </p:nvGrpSpPr>
      <p:grpSpPr>
        <a:xfrm>
          <a:off x="0" y="0"/>
          <a:ext cx="0" cy="0"/>
          <a:chOff x="0" y="0"/>
          <a:chExt cx="0" cy="0"/>
        </a:xfrm>
      </p:grpSpPr>
      <p:sp>
        <p:nvSpPr>
          <p:cNvPr id="136" name="Google Shape;136;p40"/>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chemeClr val="lt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7" name="Google Shape;137;p40"/>
          <p:cNvSpPr txBox="1">
            <a:spLocks noGrp="1"/>
          </p:cNvSpPr>
          <p:nvPr>
            <p:ph type="body" idx="1"/>
          </p:nvPr>
        </p:nvSpPr>
        <p:spPr>
          <a:xfrm rot="5400000">
            <a:off x="2085805" y="794876"/>
            <a:ext cx="4195500" cy="6711600"/>
          </a:xfrm>
          <a:prstGeom prst="rect">
            <a:avLst/>
          </a:prstGeom>
          <a:noFill/>
          <a:ln>
            <a:noFill/>
          </a:ln>
        </p:spPr>
        <p:txBody>
          <a:bodyPr spcFirstLastPara="1" wrap="square" lIns="91425" tIns="45700" rIns="91425" bIns="45700" anchor="t" anchorCtr="0">
            <a:normAutofit/>
          </a:bodyPr>
          <a:lstStyle>
            <a:lvl1pPr marL="457200" lvl="0" indent="-320040" algn="l" rtl="0">
              <a:lnSpc>
                <a:spcPct val="100000"/>
              </a:lnSpc>
              <a:spcBef>
                <a:spcPts val="1000"/>
              </a:spcBef>
              <a:spcAft>
                <a:spcPts val="0"/>
              </a:spcAft>
              <a:buSzPts val="1440"/>
              <a:buChar char="►"/>
              <a:defRPr/>
            </a:lvl1pPr>
            <a:lvl2pPr marL="914400" lvl="1" indent="-320040" algn="l" rtl="0">
              <a:lnSpc>
                <a:spcPct val="100000"/>
              </a:lnSpc>
              <a:spcBef>
                <a:spcPts val="1000"/>
              </a:spcBef>
              <a:spcAft>
                <a:spcPts val="0"/>
              </a:spcAft>
              <a:buSzPts val="1440"/>
              <a:buChar char="►"/>
              <a:defRPr/>
            </a:lvl2pPr>
            <a:lvl3pPr marL="1371600" lvl="2" indent="-320039" algn="l" rtl="0">
              <a:lnSpc>
                <a:spcPct val="100000"/>
              </a:lnSpc>
              <a:spcBef>
                <a:spcPts val="1000"/>
              </a:spcBef>
              <a:spcAft>
                <a:spcPts val="0"/>
              </a:spcAft>
              <a:buSzPts val="1440"/>
              <a:buChar char="►"/>
              <a:defRPr/>
            </a:lvl3pPr>
            <a:lvl4pPr marL="1828800" lvl="3" indent="-320039" algn="l" rtl="0">
              <a:lnSpc>
                <a:spcPct val="100000"/>
              </a:lnSpc>
              <a:spcBef>
                <a:spcPts val="1000"/>
              </a:spcBef>
              <a:spcAft>
                <a:spcPts val="0"/>
              </a:spcAft>
              <a:buSzPts val="1440"/>
              <a:buChar char="►"/>
              <a:defRPr/>
            </a:lvl4pPr>
            <a:lvl5pPr marL="2286000" lvl="4" indent="-320039" algn="l" rtl="0">
              <a:lnSpc>
                <a:spcPct val="100000"/>
              </a:lnSpc>
              <a:spcBef>
                <a:spcPts val="1000"/>
              </a:spcBef>
              <a:spcAft>
                <a:spcPts val="0"/>
              </a:spcAft>
              <a:buSzPts val="1440"/>
              <a:buChar char="►"/>
              <a:defRPr/>
            </a:lvl5pPr>
            <a:lvl6pPr marL="2743200" lvl="5" indent="-320039" algn="l" rtl="0">
              <a:lnSpc>
                <a:spcPct val="100000"/>
              </a:lnSpc>
              <a:spcBef>
                <a:spcPts val="1000"/>
              </a:spcBef>
              <a:spcAft>
                <a:spcPts val="0"/>
              </a:spcAft>
              <a:buSzPts val="1440"/>
              <a:buChar char="►"/>
              <a:defRPr/>
            </a:lvl6pPr>
            <a:lvl7pPr marL="3200400" lvl="6" indent="-320039" algn="l" rtl="0">
              <a:lnSpc>
                <a:spcPct val="100000"/>
              </a:lnSpc>
              <a:spcBef>
                <a:spcPts val="1000"/>
              </a:spcBef>
              <a:spcAft>
                <a:spcPts val="0"/>
              </a:spcAft>
              <a:buSzPts val="1440"/>
              <a:buChar char="►"/>
              <a:defRPr/>
            </a:lvl7pPr>
            <a:lvl8pPr marL="3657600" lvl="7" indent="-320040" algn="l" rtl="0">
              <a:lnSpc>
                <a:spcPct val="100000"/>
              </a:lnSpc>
              <a:spcBef>
                <a:spcPts val="1000"/>
              </a:spcBef>
              <a:spcAft>
                <a:spcPts val="0"/>
              </a:spcAft>
              <a:buSzPts val="1440"/>
              <a:buChar char="►"/>
              <a:defRPr/>
            </a:lvl8pPr>
            <a:lvl9pPr marL="4114800" lvl="8" indent="-320040" algn="l" rtl="0">
              <a:lnSpc>
                <a:spcPct val="100000"/>
              </a:lnSpc>
              <a:spcBef>
                <a:spcPts val="1000"/>
              </a:spcBef>
              <a:spcAft>
                <a:spcPts val="0"/>
              </a:spcAft>
              <a:buSzPts val="1440"/>
              <a:buChar char="►"/>
              <a:defRPr/>
            </a:lvl9pPr>
          </a:lstStyle>
          <a:p>
            <a:endParaRPr/>
          </a:p>
        </p:txBody>
      </p:sp>
      <p:sp>
        <p:nvSpPr>
          <p:cNvPr id="138" name="Google Shape;138;p40"/>
          <p:cNvSpPr txBox="1">
            <a:spLocks noGrp="1"/>
          </p:cNvSpPr>
          <p:nvPr>
            <p:ph type="dt" idx="10"/>
          </p:nvPr>
        </p:nvSpPr>
        <p:spPr>
          <a:xfrm rot="5400000">
            <a:off x="7495018" y="1828801"/>
            <a:ext cx="990600" cy="228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9" name="Google Shape;139;p40"/>
          <p:cNvSpPr txBox="1">
            <a:spLocks noGrp="1"/>
          </p:cNvSpPr>
          <p:nvPr>
            <p:ph type="ftr" idx="11"/>
          </p:nvPr>
        </p:nvSpPr>
        <p:spPr>
          <a:xfrm rot="5400000">
            <a:off x="6233363" y="3263404"/>
            <a:ext cx="3859800" cy="228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0" name="Google Shape;140;p40"/>
          <p:cNvSpPr txBox="1">
            <a:spLocks noGrp="1"/>
          </p:cNvSpPr>
          <p:nvPr>
            <p:ph type="sldNum" idx="12"/>
          </p:nvPr>
        </p:nvSpPr>
        <p:spPr>
          <a:xfrm>
            <a:off x="7766431" y="295736"/>
            <a:ext cx="62880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1"/>
        <p:cNvGrpSpPr/>
        <p:nvPr/>
      </p:nvGrpSpPr>
      <p:grpSpPr>
        <a:xfrm>
          <a:off x="0" y="0"/>
          <a:ext cx="0" cy="0"/>
          <a:chOff x="0" y="0"/>
          <a:chExt cx="0" cy="0"/>
        </a:xfrm>
      </p:grpSpPr>
      <p:sp>
        <p:nvSpPr>
          <p:cNvPr id="142" name="Google Shape;142;p41"/>
          <p:cNvSpPr txBox="1">
            <a:spLocks noGrp="1"/>
          </p:cNvSpPr>
          <p:nvPr>
            <p:ph type="title"/>
          </p:nvPr>
        </p:nvSpPr>
        <p:spPr>
          <a:xfrm rot="5400000">
            <a:off x="3974125" y="2685764"/>
            <a:ext cx="5826000" cy="13149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chemeClr val="lt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3" name="Google Shape;143;p41"/>
          <p:cNvSpPr txBox="1">
            <a:spLocks noGrp="1"/>
          </p:cNvSpPr>
          <p:nvPr>
            <p:ph type="body" idx="1"/>
          </p:nvPr>
        </p:nvSpPr>
        <p:spPr>
          <a:xfrm rot="5400000">
            <a:off x="532287" y="730305"/>
            <a:ext cx="5483100" cy="5568900"/>
          </a:xfrm>
          <a:prstGeom prst="rect">
            <a:avLst/>
          </a:prstGeom>
          <a:noFill/>
          <a:ln>
            <a:noFill/>
          </a:ln>
        </p:spPr>
        <p:txBody>
          <a:bodyPr spcFirstLastPara="1" wrap="square" lIns="91425" tIns="45700" rIns="91425" bIns="45700" anchor="t" anchorCtr="0">
            <a:normAutofit/>
          </a:bodyPr>
          <a:lstStyle>
            <a:lvl1pPr marL="457200" lvl="0" indent="-320040" algn="l" rtl="0">
              <a:lnSpc>
                <a:spcPct val="100000"/>
              </a:lnSpc>
              <a:spcBef>
                <a:spcPts val="1000"/>
              </a:spcBef>
              <a:spcAft>
                <a:spcPts val="0"/>
              </a:spcAft>
              <a:buSzPts val="1440"/>
              <a:buChar char="►"/>
              <a:defRPr/>
            </a:lvl1pPr>
            <a:lvl2pPr marL="914400" lvl="1" indent="-320040" algn="l" rtl="0">
              <a:lnSpc>
                <a:spcPct val="100000"/>
              </a:lnSpc>
              <a:spcBef>
                <a:spcPts val="1000"/>
              </a:spcBef>
              <a:spcAft>
                <a:spcPts val="0"/>
              </a:spcAft>
              <a:buSzPts val="1440"/>
              <a:buChar char="►"/>
              <a:defRPr/>
            </a:lvl2pPr>
            <a:lvl3pPr marL="1371600" lvl="2" indent="-320039" algn="l" rtl="0">
              <a:lnSpc>
                <a:spcPct val="100000"/>
              </a:lnSpc>
              <a:spcBef>
                <a:spcPts val="1000"/>
              </a:spcBef>
              <a:spcAft>
                <a:spcPts val="0"/>
              </a:spcAft>
              <a:buSzPts val="1440"/>
              <a:buChar char="►"/>
              <a:defRPr/>
            </a:lvl3pPr>
            <a:lvl4pPr marL="1828800" lvl="3" indent="-320039" algn="l" rtl="0">
              <a:lnSpc>
                <a:spcPct val="100000"/>
              </a:lnSpc>
              <a:spcBef>
                <a:spcPts val="1000"/>
              </a:spcBef>
              <a:spcAft>
                <a:spcPts val="0"/>
              </a:spcAft>
              <a:buSzPts val="1440"/>
              <a:buChar char="►"/>
              <a:defRPr/>
            </a:lvl4pPr>
            <a:lvl5pPr marL="2286000" lvl="4" indent="-320039" algn="l" rtl="0">
              <a:lnSpc>
                <a:spcPct val="100000"/>
              </a:lnSpc>
              <a:spcBef>
                <a:spcPts val="1000"/>
              </a:spcBef>
              <a:spcAft>
                <a:spcPts val="0"/>
              </a:spcAft>
              <a:buSzPts val="1440"/>
              <a:buChar char="►"/>
              <a:defRPr/>
            </a:lvl5pPr>
            <a:lvl6pPr marL="2743200" lvl="5" indent="-320039" algn="l" rtl="0">
              <a:lnSpc>
                <a:spcPct val="100000"/>
              </a:lnSpc>
              <a:spcBef>
                <a:spcPts val="1000"/>
              </a:spcBef>
              <a:spcAft>
                <a:spcPts val="0"/>
              </a:spcAft>
              <a:buSzPts val="1440"/>
              <a:buChar char="►"/>
              <a:defRPr/>
            </a:lvl6pPr>
            <a:lvl7pPr marL="3200400" lvl="6" indent="-320039" algn="l" rtl="0">
              <a:lnSpc>
                <a:spcPct val="100000"/>
              </a:lnSpc>
              <a:spcBef>
                <a:spcPts val="1000"/>
              </a:spcBef>
              <a:spcAft>
                <a:spcPts val="0"/>
              </a:spcAft>
              <a:buSzPts val="1440"/>
              <a:buChar char="►"/>
              <a:defRPr/>
            </a:lvl7pPr>
            <a:lvl8pPr marL="3657600" lvl="7" indent="-320040" algn="l" rtl="0">
              <a:lnSpc>
                <a:spcPct val="100000"/>
              </a:lnSpc>
              <a:spcBef>
                <a:spcPts val="1000"/>
              </a:spcBef>
              <a:spcAft>
                <a:spcPts val="0"/>
              </a:spcAft>
              <a:buSzPts val="1440"/>
              <a:buChar char="►"/>
              <a:defRPr/>
            </a:lvl8pPr>
            <a:lvl9pPr marL="4114800" lvl="8" indent="-320040" algn="l" rtl="0">
              <a:lnSpc>
                <a:spcPct val="100000"/>
              </a:lnSpc>
              <a:spcBef>
                <a:spcPts val="1000"/>
              </a:spcBef>
              <a:spcAft>
                <a:spcPts val="0"/>
              </a:spcAft>
              <a:buSzPts val="1440"/>
              <a:buChar char="►"/>
              <a:defRPr/>
            </a:lvl9pPr>
          </a:lstStyle>
          <a:p>
            <a:endParaRPr/>
          </a:p>
        </p:txBody>
      </p:sp>
      <p:sp>
        <p:nvSpPr>
          <p:cNvPr id="144" name="Google Shape;144;p41"/>
          <p:cNvSpPr txBox="1">
            <a:spLocks noGrp="1"/>
          </p:cNvSpPr>
          <p:nvPr>
            <p:ph type="dt" idx="10"/>
          </p:nvPr>
        </p:nvSpPr>
        <p:spPr>
          <a:xfrm rot="5400000">
            <a:off x="7495018" y="1828801"/>
            <a:ext cx="990600" cy="228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5" name="Google Shape;145;p41"/>
          <p:cNvSpPr txBox="1">
            <a:spLocks noGrp="1"/>
          </p:cNvSpPr>
          <p:nvPr>
            <p:ph type="ftr" idx="11"/>
          </p:nvPr>
        </p:nvSpPr>
        <p:spPr>
          <a:xfrm rot="5400000">
            <a:off x="6233363" y="3263404"/>
            <a:ext cx="3859800" cy="228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6" name="Google Shape;146;p41"/>
          <p:cNvSpPr txBox="1">
            <a:spLocks noGrp="1"/>
          </p:cNvSpPr>
          <p:nvPr>
            <p:ph type="sldNum" idx="12"/>
          </p:nvPr>
        </p:nvSpPr>
        <p:spPr>
          <a:xfrm>
            <a:off x="7766431" y="295736"/>
            <a:ext cx="62880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LANK_1">
    <p:bg>
      <p:bgPr>
        <a:solidFill>
          <a:schemeClr val="accent1"/>
        </a:solidFill>
        <a:effectLst/>
      </p:bgPr>
    </p:bg>
    <p:spTree>
      <p:nvGrpSpPr>
        <p:cNvPr id="1" name="Shape 14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31"/>
          <p:cNvSpPr txBox="1">
            <a:spLocks noGrp="1"/>
          </p:cNvSpPr>
          <p:nvPr>
            <p:ph type="dt" idx="10"/>
          </p:nvPr>
        </p:nvSpPr>
        <p:spPr>
          <a:xfrm rot="5400000">
            <a:off x="7495018" y="1828801"/>
            <a:ext cx="990600" cy="228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 name="Google Shape;29;p31"/>
          <p:cNvSpPr txBox="1">
            <a:spLocks noGrp="1"/>
          </p:cNvSpPr>
          <p:nvPr>
            <p:ph type="ftr" idx="11"/>
          </p:nvPr>
        </p:nvSpPr>
        <p:spPr>
          <a:xfrm rot="5400000">
            <a:off x="6233363" y="3263404"/>
            <a:ext cx="3859800" cy="228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0" name="Google Shape;30;p31"/>
          <p:cNvSpPr txBox="1">
            <a:spLocks noGrp="1"/>
          </p:cNvSpPr>
          <p:nvPr>
            <p:ph type="sldNum" idx="12"/>
          </p:nvPr>
        </p:nvSpPr>
        <p:spPr>
          <a:xfrm>
            <a:off x="7766431" y="295736"/>
            <a:ext cx="62880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
        <p:cNvGrpSpPr/>
        <p:nvPr/>
      </p:nvGrpSpPr>
      <p:grpSpPr>
        <a:xfrm>
          <a:off x="0" y="0"/>
          <a:ext cx="0" cy="0"/>
          <a:chOff x="0" y="0"/>
          <a:chExt cx="0" cy="0"/>
        </a:xfrm>
      </p:grpSpPr>
      <p:sp>
        <p:nvSpPr>
          <p:cNvPr id="32" name="Google Shape;32;p26"/>
          <p:cNvSpPr txBox="1">
            <a:spLocks noGrp="1"/>
          </p:cNvSpPr>
          <p:nvPr>
            <p:ph type="ctrTitle"/>
          </p:nvPr>
        </p:nvSpPr>
        <p:spPr>
          <a:xfrm>
            <a:off x="866442" y="1447801"/>
            <a:ext cx="6621000" cy="33297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chemeClr val="lt2"/>
              </a:buClr>
              <a:buSzPts val="7200"/>
              <a:buFont typeface="Century Gothic"/>
              <a:buNone/>
              <a:defRPr sz="7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3" name="Google Shape;33;p26"/>
          <p:cNvSpPr txBox="1">
            <a:spLocks noGrp="1"/>
          </p:cNvSpPr>
          <p:nvPr>
            <p:ph type="subTitle" idx="1"/>
          </p:nvPr>
        </p:nvSpPr>
        <p:spPr>
          <a:xfrm>
            <a:off x="866442" y="4777380"/>
            <a:ext cx="6621000" cy="8613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1000"/>
              </a:spcBef>
              <a:spcAft>
                <a:spcPts val="0"/>
              </a:spcAft>
              <a:buSzPts val="1600"/>
              <a:buNone/>
              <a:defRPr cap="none">
                <a:solidFill>
                  <a:srgbClr val="86D1D8"/>
                </a:solidFill>
              </a:defRPr>
            </a:lvl1pPr>
            <a:lvl2pPr lvl="1" algn="ctr" rtl="0">
              <a:lnSpc>
                <a:spcPct val="100000"/>
              </a:lnSpc>
              <a:spcBef>
                <a:spcPts val="1000"/>
              </a:spcBef>
              <a:spcAft>
                <a:spcPts val="0"/>
              </a:spcAft>
              <a:buSzPts val="1440"/>
              <a:buNone/>
              <a:defRPr>
                <a:solidFill>
                  <a:schemeClr val="lt1"/>
                </a:solidFill>
              </a:defRPr>
            </a:lvl2pPr>
            <a:lvl3pPr lvl="2" algn="ctr" rtl="0">
              <a:lnSpc>
                <a:spcPct val="100000"/>
              </a:lnSpc>
              <a:spcBef>
                <a:spcPts val="1000"/>
              </a:spcBef>
              <a:spcAft>
                <a:spcPts val="0"/>
              </a:spcAft>
              <a:buSzPts val="1280"/>
              <a:buNone/>
              <a:defRPr>
                <a:solidFill>
                  <a:schemeClr val="lt1"/>
                </a:solidFill>
              </a:defRPr>
            </a:lvl3pPr>
            <a:lvl4pPr lvl="3" algn="ctr" rtl="0">
              <a:lnSpc>
                <a:spcPct val="100000"/>
              </a:lnSpc>
              <a:spcBef>
                <a:spcPts val="1000"/>
              </a:spcBef>
              <a:spcAft>
                <a:spcPts val="0"/>
              </a:spcAft>
              <a:buSzPts val="1120"/>
              <a:buNone/>
              <a:defRPr>
                <a:solidFill>
                  <a:schemeClr val="lt1"/>
                </a:solidFill>
              </a:defRPr>
            </a:lvl4pPr>
            <a:lvl5pPr lvl="4" algn="ctr" rtl="0">
              <a:lnSpc>
                <a:spcPct val="100000"/>
              </a:lnSpc>
              <a:spcBef>
                <a:spcPts val="1000"/>
              </a:spcBef>
              <a:spcAft>
                <a:spcPts val="0"/>
              </a:spcAft>
              <a:buSzPts val="1120"/>
              <a:buNone/>
              <a:defRPr>
                <a:solidFill>
                  <a:schemeClr val="lt1"/>
                </a:solidFill>
              </a:defRPr>
            </a:lvl5pPr>
            <a:lvl6pPr lvl="5" algn="ctr" rtl="0">
              <a:lnSpc>
                <a:spcPct val="100000"/>
              </a:lnSpc>
              <a:spcBef>
                <a:spcPts val="1000"/>
              </a:spcBef>
              <a:spcAft>
                <a:spcPts val="0"/>
              </a:spcAft>
              <a:buSzPts val="1120"/>
              <a:buNone/>
              <a:defRPr>
                <a:solidFill>
                  <a:schemeClr val="lt1"/>
                </a:solidFill>
              </a:defRPr>
            </a:lvl6pPr>
            <a:lvl7pPr lvl="6" algn="ctr" rtl="0">
              <a:lnSpc>
                <a:spcPct val="100000"/>
              </a:lnSpc>
              <a:spcBef>
                <a:spcPts val="1000"/>
              </a:spcBef>
              <a:spcAft>
                <a:spcPts val="0"/>
              </a:spcAft>
              <a:buSzPts val="1120"/>
              <a:buNone/>
              <a:defRPr>
                <a:solidFill>
                  <a:schemeClr val="lt1"/>
                </a:solidFill>
              </a:defRPr>
            </a:lvl7pPr>
            <a:lvl8pPr lvl="7" algn="ctr" rtl="0">
              <a:lnSpc>
                <a:spcPct val="100000"/>
              </a:lnSpc>
              <a:spcBef>
                <a:spcPts val="1000"/>
              </a:spcBef>
              <a:spcAft>
                <a:spcPts val="0"/>
              </a:spcAft>
              <a:buSzPts val="1120"/>
              <a:buNone/>
              <a:defRPr>
                <a:solidFill>
                  <a:schemeClr val="lt1"/>
                </a:solidFill>
              </a:defRPr>
            </a:lvl8pPr>
            <a:lvl9pPr lvl="8" algn="ctr" rtl="0">
              <a:lnSpc>
                <a:spcPct val="100000"/>
              </a:lnSpc>
              <a:spcBef>
                <a:spcPts val="1000"/>
              </a:spcBef>
              <a:spcAft>
                <a:spcPts val="0"/>
              </a:spcAft>
              <a:buSzPts val="1120"/>
              <a:buNone/>
              <a:defRPr>
                <a:solidFill>
                  <a:schemeClr val="lt1"/>
                </a:solidFill>
              </a:defRPr>
            </a:lvl9pPr>
          </a:lstStyle>
          <a:p>
            <a:endParaRPr/>
          </a:p>
        </p:txBody>
      </p:sp>
      <p:sp>
        <p:nvSpPr>
          <p:cNvPr id="34" name="Google Shape;34;p26"/>
          <p:cNvSpPr txBox="1">
            <a:spLocks noGrp="1"/>
          </p:cNvSpPr>
          <p:nvPr>
            <p:ph type="dt" idx="10"/>
          </p:nvPr>
        </p:nvSpPr>
        <p:spPr>
          <a:xfrm rot="5400000">
            <a:off x="7495018" y="1828801"/>
            <a:ext cx="990600" cy="228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 name="Google Shape;35;p26"/>
          <p:cNvSpPr txBox="1">
            <a:spLocks noGrp="1"/>
          </p:cNvSpPr>
          <p:nvPr>
            <p:ph type="ftr" idx="11"/>
          </p:nvPr>
        </p:nvSpPr>
        <p:spPr>
          <a:xfrm rot="5400000">
            <a:off x="6233363" y="3263404"/>
            <a:ext cx="3859800" cy="228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 name="Google Shape;36;p26"/>
          <p:cNvSpPr txBox="1">
            <a:spLocks noGrp="1"/>
          </p:cNvSpPr>
          <p:nvPr>
            <p:ph type="sldNum" idx="12"/>
          </p:nvPr>
        </p:nvSpPr>
        <p:spPr>
          <a:xfrm>
            <a:off x="7766431" y="295736"/>
            <a:ext cx="62880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27"/>
          <p:cNvSpPr txBox="1">
            <a:spLocks noGrp="1"/>
          </p:cNvSpPr>
          <p:nvPr>
            <p:ph type="title"/>
          </p:nvPr>
        </p:nvSpPr>
        <p:spPr>
          <a:xfrm>
            <a:off x="866443" y="2861734"/>
            <a:ext cx="6621000" cy="19155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chemeClr val="lt2"/>
              </a:buClr>
              <a:buSzPts val="4000"/>
              <a:buFont typeface="Century Gothic"/>
              <a:buNone/>
              <a:defRPr sz="4000" b="0"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 name="Google Shape;39;p27"/>
          <p:cNvSpPr txBox="1">
            <a:spLocks noGrp="1"/>
          </p:cNvSpPr>
          <p:nvPr>
            <p:ph type="body" idx="1"/>
          </p:nvPr>
        </p:nvSpPr>
        <p:spPr>
          <a:xfrm>
            <a:off x="866442" y="4777381"/>
            <a:ext cx="6621000" cy="8604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SzPts val="1600"/>
              <a:buNone/>
              <a:defRPr sz="2000" cap="none">
                <a:solidFill>
                  <a:srgbClr val="86D1D8"/>
                </a:solidFill>
              </a:defRPr>
            </a:lvl1pPr>
            <a:lvl2pPr marL="914400" lvl="1" indent="-228600" algn="l" rtl="0">
              <a:lnSpc>
                <a:spcPct val="100000"/>
              </a:lnSpc>
              <a:spcBef>
                <a:spcPts val="1000"/>
              </a:spcBef>
              <a:spcAft>
                <a:spcPts val="0"/>
              </a:spcAft>
              <a:buSzPts val="1440"/>
              <a:buNone/>
              <a:defRPr sz="1800">
                <a:solidFill>
                  <a:schemeClr val="lt1"/>
                </a:solidFill>
              </a:defRPr>
            </a:lvl2pPr>
            <a:lvl3pPr marL="1371600" lvl="2" indent="-228600" algn="l" rtl="0">
              <a:lnSpc>
                <a:spcPct val="100000"/>
              </a:lnSpc>
              <a:spcBef>
                <a:spcPts val="1000"/>
              </a:spcBef>
              <a:spcAft>
                <a:spcPts val="0"/>
              </a:spcAft>
              <a:buSzPts val="1280"/>
              <a:buNone/>
              <a:defRPr sz="1600">
                <a:solidFill>
                  <a:schemeClr val="lt1"/>
                </a:solidFill>
              </a:defRPr>
            </a:lvl3pPr>
            <a:lvl4pPr marL="1828800" lvl="3" indent="-228600" algn="l" rtl="0">
              <a:lnSpc>
                <a:spcPct val="100000"/>
              </a:lnSpc>
              <a:spcBef>
                <a:spcPts val="1000"/>
              </a:spcBef>
              <a:spcAft>
                <a:spcPts val="0"/>
              </a:spcAft>
              <a:buSzPts val="1120"/>
              <a:buNone/>
              <a:defRPr sz="1400">
                <a:solidFill>
                  <a:schemeClr val="lt1"/>
                </a:solidFill>
              </a:defRPr>
            </a:lvl4pPr>
            <a:lvl5pPr marL="2286000" lvl="4" indent="-228600" algn="l" rtl="0">
              <a:lnSpc>
                <a:spcPct val="100000"/>
              </a:lnSpc>
              <a:spcBef>
                <a:spcPts val="1000"/>
              </a:spcBef>
              <a:spcAft>
                <a:spcPts val="0"/>
              </a:spcAft>
              <a:buSzPts val="1120"/>
              <a:buNone/>
              <a:defRPr sz="1400">
                <a:solidFill>
                  <a:schemeClr val="lt1"/>
                </a:solidFill>
              </a:defRPr>
            </a:lvl5pPr>
            <a:lvl6pPr marL="2743200" lvl="5" indent="-228600" algn="l" rtl="0">
              <a:lnSpc>
                <a:spcPct val="100000"/>
              </a:lnSpc>
              <a:spcBef>
                <a:spcPts val="1000"/>
              </a:spcBef>
              <a:spcAft>
                <a:spcPts val="0"/>
              </a:spcAft>
              <a:buSzPts val="1120"/>
              <a:buNone/>
              <a:defRPr sz="1400">
                <a:solidFill>
                  <a:schemeClr val="lt1"/>
                </a:solidFill>
              </a:defRPr>
            </a:lvl6pPr>
            <a:lvl7pPr marL="3200400" lvl="6" indent="-228600" algn="l" rtl="0">
              <a:lnSpc>
                <a:spcPct val="100000"/>
              </a:lnSpc>
              <a:spcBef>
                <a:spcPts val="1000"/>
              </a:spcBef>
              <a:spcAft>
                <a:spcPts val="0"/>
              </a:spcAft>
              <a:buSzPts val="1120"/>
              <a:buNone/>
              <a:defRPr sz="1400">
                <a:solidFill>
                  <a:schemeClr val="lt1"/>
                </a:solidFill>
              </a:defRPr>
            </a:lvl7pPr>
            <a:lvl8pPr marL="3657600" lvl="7" indent="-228600" algn="l" rtl="0">
              <a:lnSpc>
                <a:spcPct val="100000"/>
              </a:lnSpc>
              <a:spcBef>
                <a:spcPts val="1000"/>
              </a:spcBef>
              <a:spcAft>
                <a:spcPts val="0"/>
              </a:spcAft>
              <a:buSzPts val="1120"/>
              <a:buNone/>
              <a:defRPr sz="1400">
                <a:solidFill>
                  <a:schemeClr val="lt1"/>
                </a:solidFill>
              </a:defRPr>
            </a:lvl8pPr>
            <a:lvl9pPr marL="4114800" lvl="8" indent="-228600" algn="l" rtl="0">
              <a:lnSpc>
                <a:spcPct val="100000"/>
              </a:lnSpc>
              <a:spcBef>
                <a:spcPts val="1000"/>
              </a:spcBef>
              <a:spcAft>
                <a:spcPts val="0"/>
              </a:spcAft>
              <a:buSzPts val="1120"/>
              <a:buNone/>
              <a:defRPr sz="1400">
                <a:solidFill>
                  <a:schemeClr val="lt1"/>
                </a:solidFill>
              </a:defRPr>
            </a:lvl9pPr>
          </a:lstStyle>
          <a:p>
            <a:endParaRPr/>
          </a:p>
        </p:txBody>
      </p:sp>
      <p:sp>
        <p:nvSpPr>
          <p:cNvPr id="40" name="Google Shape;40;p27"/>
          <p:cNvSpPr txBox="1">
            <a:spLocks noGrp="1"/>
          </p:cNvSpPr>
          <p:nvPr>
            <p:ph type="dt" idx="10"/>
          </p:nvPr>
        </p:nvSpPr>
        <p:spPr>
          <a:xfrm rot="5400000">
            <a:off x="7495018" y="1828801"/>
            <a:ext cx="990600" cy="228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 name="Google Shape;41;p27"/>
          <p:cNvSpPr txBox="1">
            <a:spLocks noGrp="1"/>
          </p:cNvSpPr>
          <p:nvPr>
            <p:ph type="ftr" idx="11"/>
          </p:nvPr>
        </p:nvSpPr>
        <p:spPr>
          <a:xfrm rot="5400000">
            <a:off x="6233363" y="3263404"/>
            <a:ext cx="3859800" cy="228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 name="Google Shape;42;p27"/>
          <p:cNvSpPr txBox="1">
            <a:spLocks noGrp="1"/>
          </p:cNvSpPr>
          <p:nvPr>
            <p:ph type="sldNum" idx="12"/>
          </p:nvPr>
        </p:nvSpPr>
        <p:spPr>
          <a:xfrm>
            <a:off x="7766431" y="295736"/>
            <a:ext cx="62880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3"/>
        <p:cNvGrpSpPr/>
        <p:nvPr/>
      </p:nvGrpSpPr>
      <p:grpSpPr>
        <a:xfrm>
          <a:off x="0" y="0"/>
          <a:ext cx="0" cy="0"/>
          <a:chOff x="0" y="0"/>
          <a:chExt cx="0" cy="0"/>
        </a:xfrm>
      </p:grpSpPr>
      <p:sp>
        <p:nvSpPr>
          <p:cNvPr id="44" name="Google Shape;44;p28"/>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chemeClr val="lt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 name="Google Shape;45;p28"/>
          <p:cNvSpPr txBox="1">
            <a:spLocks noGrp="1"/>
          </p:cNvSpPr>
          <p:nvPr>
            <p:ph type="body" idx="1"/>
          </p:nvPr>
        </p:nvSpPr>
        <p:spPr>
          <a:xfrm>
            <a:off x="827700" y="2060576"/>
            <a:ext cx="3298200" cy="4195800"/>
          </a:xfrm>
          <a:prstGeom prst="rect">
            <a:avLst/>
          </a:prstGeom>
          <a:noFill/>
          <a:ln>
            <a:noFill/>
          </a:ln>
        </p:spPr>
        <p:txBody>
          <a:bodyPr spcFirstLastPara="1" wrap="square" lIns="91425" tIns="45700" rIns="91425" bIns="45700" anchor="t" anchorCtr="0">
            <a:normAutofit/>
          </a:bodyPr>
          <a:lstStyle>
            <a:lvl1pPr marL="457200" lvl="0" indent="-320040" algn="l" rtl="0">
              <a:lnSpc>
                <a:spcPct val="100000"/>
              </a:lnSpc>
              <a:spcBef>
                <a:spcPts val="1000"/>
              </a:spcBef>
              <a:spcAft>
                <a:spcPts val="0"/>
              </a:spcAft>
              <a:buSzPts val="1440"/>
              <a:buChar char="►"/>
              <a:defRPr sz="1800"/>
            </a:lvl1pPr>
            <a:lvl2pPr marL="914400" lvl="1" indent="-309880" algn="l" rtl="0">
              <a:lnSpc>
                <a:spcPct val="100000"/>
              </a:lnSpc>
              <a:spcBef>
                <a:spcPts val="1000"/>
              </a:spcBef>
              <a:spcAft>
                <a:spcPts val="0"/>
              </a:spcAft>
              <a:buSzPts val="1280"/>
              <a:buChar char="►"/>
              <a:defRPr sz="1600"/>
            </a:lvl2pPr>
            <a:lvl3pPr marL="1371600" lvl="2" indent="-299719" algn="l" rtl="0">
              <a:lnSpc>
                <a:spcPct val="100000"/>
              </a:lnSpc>
              <a:spcBef>
                <a:spcPts val="1000"/>
              </a:spcBef>
              <a:spcAft>
                <a:spcPts val="0"/>
              </a:spcAft>
              <a:buSzPts val="1120"/>
              <a:buChar char="►"/>
              <a:defRPr sz="1400"/>
            </a:lvl3pPr>
            <a:lvl4pPr marL="1828800" lvl="3" indent="-289560" algn="l" rtl="0">
              <a:lnSpc>
                <a:spcPct val="100000"/>
              </a:lnSpc>
              <a:spcBef>
                <a:spcPts val="1000"/>
              </a:spcBef>
              <a:spcAft>
                <a:spcPts val="0"/>
              </a:spcAft>
              <a:buSzPts val="960"/>
              <a:buChar char="►"/>
              <a:defRPr sz="1200"/>
            </a:lvl4pPr>
            <a:lvl5pPr marL="2286000" lvl="4" indent="-289560" algn="l" rtl="0">
              <a:lnSpc>
                <a:spcPct val="100000"/>
              </a:lnSpc>
              <a:spcBef>
                <a:spcPts val="1000"/>
              </a:spcBef>
              <a:spcAft>
                <a:spcPts val="0"/>
              </a:spcAft>
              <a:buSzPts val="960"/>
              <a:buChar char="►"/>
              <a:defRPr sz="1200"/>
            </a:lvl5pPr>
            <a:lvl6pPr marL="2743200" lvl="5" indent="-289560" algn="l" rtl="0">
              <a:lnSpc>
                <a:spcPct val="100000"/>
              </a:lnSpc>
              <a:spcBef>
                <a:spcPts val="1000"/>
              </a:spcBef>
              <a:spcAft>
                <a:spcPts val="0"/>
              </a:spcAft>
              <a:buSzPts val="960"/>
              <a:buChar char="►"/>
              <a:defRPr sz="1200"/>
            </a:lvl6pPr>
            <a:lvl7pPr marL="3200400" lvl="6" indent="-289560" algn="l" rtl="0">
              <a:lnSpc>
                <a:spcPct val="100000"/>
              </a:lnSpc>
              <a:spcBef>
                <a:spcPts val="1000"/>
              </a:spcBef>
              <a:spcAft>
                <a:spcPts val="0"/>
              </a:spcAft>
              <a:buSzPts val="960"/>
              <a:buChar char="►"/>
              <a:defRPr sz="1200"/>
            </a:lvl7pPr>
            <a:lvl8pPr marL="3657600" lvl="7" indent="-289559" algn="l" rtl="0">
              <a:lnSpc>
                <a:spcPct val="100000"/>
              </a:lnSpc>
              <a:spcBef>
                <a:spcPts val="1000"/>
              </a:spcBef>
              <a:spcAft>
                <a:spcPts val="0"/>
              </a:spcAft>
              <a:buSzPts val="960"/>
              <a:buChar char="►"/>
              <a:defRPr sz="1200"/>
            </a:lvl8pPr>
            <a:lvl9pPr marL="4114800" lvl="8" indent="-289559" algn="l" rtl="0">
              <a:lnSpc>
                <a:spcPct val="100000"/>
              </a:lnSpc>
              <a:spcBef>
                <a:spcPts val="1000"/>
              </a:spcBef>
              <a:spcAft>
                <a:spcPts val="0"/>
              </a:spcAft>
              <a:buSzPts val="960"/>
              <a:buChar char="►"/>
              <a:defRPr sz="1200"/>
            </a:lvl9pPr>
          </a:lstStyle>
          <a:p>
            <a:endParaRPr/>
          </a:p>
        </p:txBody>
      </p:sp>
      <p:sp>
        <p:nvSpPr>
          <p:cNvPr id="46" name="Google Shape;46;p28"/>
          <p:cNvSpPr txBox="1">
            <a:spLocks noGrp="1"/>
          </p:cNvSpPr>
          <p:nvPr>
            <p:ph type="body" idx="2"/>
          </p:nvPr>
        </p:nvSpPr>
        <p:spPr>
          <a:xfrm>
            <a:off x="4241975" y="2056093"/>
            <a:ext cx="3298200" cy="4200300"/>
          </a:xfrm>
          <a:prstGeom prst="rect">
            <a:avLst/>
          </a:prstGeom>
          <a:noFill/>
          <a:ln>
            <a:noFill/>
          </a:ln>
        </p:spPr>
        <p:txBody>
          <a:bodyPr spcFirstLastPara="1" wrap="square" lIns="91425" tIns="45700" rIns="91425" bIns="45700" anchor="t" anchorCtr="0">
            <a:normAutofit/>
          </a:bodyPr>
          <a:lstStyle>
            <a:lvl1pPr marL="457200" lvl="0" indent="-320040" algn="l" rtl="0">
              <a:lnSpc>
                <a:spcPct val="100000"/>
              </a:lnSpc>
              <a:spcBef>
                <a:spcPts val="1000"/>
              </a:spcBef>
              <a:spcAft>
                <a:spcPts val="0"/>
              </a:spcAft>
              <a:buSzPts val="1440"/>
              <a:buChar char="►"/>
              <a:defRPr sz="1800"/>
            </a:lvl1pPr>
            <a:lvl2pPr marL="914400" lvl="1" indent="-309880" algn="l" rtl="0">
              <a:lnSpc>
                <a:spcPct val="100000"/>
              </a:lnSpc>
              <a:spcBef>
                <a:spcPts val="1000"/>
              </a:spcBef>
              <a:spcAft>
                <a:spcPts val="0"/>
              </a:spcAft>
              <a:buSzPts val="1280"/>
              <a:buChar char="►"/>
              <a:defRPr sz="1600"/>
            </a:lvl2pPr>
            <a:lvl3pPr marL="1371600" lvl="2" indent="-299719" algn="l" rtl="0">
              <a:lnSpc>
                <a:spcPct val="100000"/>
              </a:lnSpc>
              <a:spcBef>
                <a:spcPts val="1000"/>
              </a:spcBef>
              <a:spcAft>
                <a:spcPts val="0"/>
              </a:spcAft>
              <a:buSzPts val="1120"/>
              <a:buChar char="►"/>
              <a:defRPr sz="1400"/>
            </a:lvl3pPr>
            <a:lvl4pPr marL="1828800" lvl="3" indent="-289560" algn="l" rtl="0">
              <a:lnSpc>
                <a:spcPct val="100000"/>
              </a:lnSpc>
              <a:spcBef>
                <a:spcPts val="1000"/>
              </a:spcBef>
              <a:spcAft>
                <a:spcPts val="0"/>
              </a:spcAft>
              <a:buSzPts val="960"/>
              <a:buChar char="►"/>
              <a:defRPr sz="1200"/>
            </a:lvl4pPr>
            <a:lvl5pPr marL="2286000" lvl="4" indent="-289560" algn="l" rtl="0">
              <a:lnSpc>
                <a:spcPct val="100000"/>
              </a:lnSpc>
              <a:spcBef>
                <a:spcPts val="1000"/>
              </a:spcBef>
              <a:spcAft>
                <a:spcPts val="0"/>
              </a:spcAft>
              <a:buSzPts val="960"/>
              <a:buChar char="►"/>
              <a:defRPr sz="1200"/>
            </a:lvl5pPr>
            <a:lvl6pPr marL="2743200" lvl="5" indent="-289560" algn="l" rtl="0">
              <a:lnSpc>
                <a:spcPct val="100000"/>
              </a:lnSpc>
              <a:spcBef>
                <a:spcPts val="1000"/>
              </a:spcBef>
              <a:spcAft>
                <a:spcPts val="0"/>
              </a:spcAft>
              <a:buSzPts val="960"/>
              <a:buChar char="►"/>
              <a:defRPr sz="1200"/>
            </a:lvl6pPr>
            <a:lvl7pPr marL="3200400" lvl="6" indent="-289560" algn="l" rtl="0">
              <a:lnSpc>
                <a:spcPct val="100000"/>
              </a:lnSpc>
              <a:spcBef>
                <a:spcPts val="1000"/>
              </a:spcBef>
              <a:spcAft>
                <a:spcPts val="0"/>
              </a:spcAft>
              <a:buSzPts val="960"/>
              <a:buChar char="►"/>
              <a:defRPr sz="1200"/>
            </a:lvl7pPr>
            <a:lvl8pPr marL="3657600" lvl="7" indent="-289559" algn="l" rtl="0">
              <a:lnSpc>
                <a:spcPct val="100000"/>
              </a:lnSpc>
              <a:spcBef>
                <a:spcPts val="1000"/>
              </a:spcBef>
              <a:spcAft>
                <a:spcPts val="0"/>
              </a:spcAft>
              <a:buSzPts val="960"/>
              <a:buChar char="►"/>
              <a:defRPr sz="1200"/>
            </a:lvl8pPr>
            <a:lvl9pPr marL="4114800" lvl="8" indent="-289559" algn="l" rtl="0">
              <a:lnSpc>
                <a:spcPct val="100000"/>
              </a:lnSpc>
              <a:spcBef>
                <a:spcPts val="1000"/>
              </a:spcBef>
              <a:spcAft>
                <a:spcPts val="0"/>
              </a:spcAft>
              <a:buSzPts val="960"/>
              <a:buChar char="►"/>
              <a:defRPr sz="1200"/>
            </a:lvl9pPr>
          </a:lstStyle>
          <a:p>
            <a:endParaRPr/>
          </a:p>
        </p:txBody>
      </p:sp>
      <p:sp>
        <p:nvSpPr>
          <p:cNvPr id="47" name="Google Shape;47;p28"/>
          <p:cNvSpPr txBox="1">
            <a:spLocks noGrp="1"/>
          </p:cNvSpPr>
          <p:nvPr>
            <p:ph type="dt" idx="10"/>
          </p:nvPr>
        </p:nvSpPr>
        <p:spPr>
          <a:xfrm rot="5400000">
            <a:off x="7495018" y="1828801"/>
            <a:ext cx="990600" cy="228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8" name="Google Shape;48;p28"/>
          <p:cNvSpPr txBox="1">
            <a:spLocks noGrp="1"/>
          </p:cNvSpPr>
          <p:nvPr>
            <p:ph type="ftr" idx="11"/>
          </p:nvPr>
        </p:nvSpPr>
        <p:spPr>
          <a:xfrm rot="5400000">
            <a:off x="6233363" y="3263404"/>
            <a:ext cx="3859800" cy="228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9" name="Google Shape;49;p28"/>
          <p:cNvSpPr txBox="1">
            <a:spLocks noGrp="1"/>
          </p:cNvSpPr>
          <p:nvPr>
            <p:ph type="sldNum" idx="12"/>
          </p:nvPr>
        </p:nvSpPr>
        <p:spPr>
          <a:xfrm>
            <a:off x="7766431" y="295736"/>
            <a:ext cx="62880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29"/>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chemeClr val="lt2"/>
              </a:buClr>
              <a:buSzPts val="4200"/>
              <a:buFont typeface="Century Gothic"/>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2" name="Google Shape;52;p29"/>
          <p:cNvSpPr txBox="1">
            <a:spLocks noGrp="1"/>
          </p:cNvSpPr>
          <p:nvPr>
            <p:ph type="body" idx="1"/>
          </p:nvPr>
        </p:nvSpPr>
        <p:spPr>
          <a:xfrm>
            <a:off x="827700" y="1905000"/>
            <a:ext cx="32982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1000"/>
              </a:spcBef>
              <a:spcAft>
                <a:spcPts val="0"/>
              </a:spcAft>
              <a:buSzPts val="1920"/>
              <a:buNone/>
              <a:defRPr sz="2400" b="0">
                <a:solidFill>
                  <a:srgbClr val="86D1D8"/>
                </a:solidFill>
              </a:defRPr>
            </a:lvl1pPr>
            <a:lvl2pPr marL="914400" lvl="1" indent="-228600" algn="l" rtl="0">
              <a:lnSpc>
                <a:spcPct val="100000"/>
              </a:lnSpc>
              <a:spcBef>
                <a:spcPts val="1000"/>
              </a:spcBef>
              <a:spcAft>
                <a:spcPts val="0"/>
              </a:spcAft>
              <a:buSzPts val="1600"/>
              <a:buNone/>
              <a:defRPr sz="2000" b="1"/>
            </a:lvl2pPr>
            <a:lvl3pPr marL="1371600" lvl="2" indent="-228600" algn="l" rtl="0">
              <a:lnSpc>
                <a:spcPct val="100000"/>
              </a:lnSpc>
              <a:spcBef>
                <a:spcPts val="1000"/>
              </a:spcBef>
              <a:spcAft>
                <a:spcPts val="0"/>
              </a:spcAft>
              <a:buSzPts val="1440"/>
              <a:buNone/>
              <a:defRPr sz="1800" b="1"/>
            </a:lvl3pPr>
            <a:lvl4pPr marL="1828800" lvl="3" indent="-228600" algn="l" rtl="0">
              <a:lnSpc>
                <a:spcPct val="100000"/>
              </a:lnSpc>
              <a:spcBef>
                <a:spcPts val="1000"/>
              </a:spcBef>
              <a:spcAft>
                <a:spcPts val="0"/>
              </a:spcAft>
              <a:buSzPts val="1280"/>
              <a:buNone/>
              <a:defRPr sz="1600" b="1"/>
            </a:lvl4pPr>
            <a:lvl5pPr marL="2286000" lvl="4" indent="-228600" algn="l" rtl="0">
              <a:lnSpc>
                <a:spcPct val="100000"/>
              </a:lnSpc>
              <a:spcBef>
                <a:spcPts val="1000"/>
              </a:spcBef>
              <a:spcAft>
                <a:spcPts val="0"/>
              </a:spcAft>
              <a:buSzPts val="1280"/>
              <a:buNone/>
              <a:defRPr sz="1600" b="1"/>
            </a:lvl5pPr>
            <a:lvl6pPr marL="2743200" lvl="5" indent="-228600" algn="l" rtl="0">
              <a:lnSpc>
                <a:spcPct val="100000"/>
              </a:lnSpc>
              <a:spcBef>
                <a:spcPts val="1000"/>
              </a:spcBef>
              <a:spcAft>
                <a:spcPts val="0"/>
              </a:spcAft>
              <a:buSzPts val="1280"/>
              <a:buNone/>
              <a:defRPr sz="1600" b="1"/>
            </a:lvl6pPr>
            <a:lvl7pPr marL="3200400" lvl="6" indent="-228600" algn="l" rtl="0">
              <a:lnSpc>
                <a:spcPct val="100000"/>
              </a:lnSpc>
              <a:spcBef>
                <a:spcPts val="1000"/>
              </a:spcBef>
              <a:spcAft>
                <a:spcPts val="0"/>
              </a:spcAft>
              <a:buSzPts val="1280"/>
              <a:buNone/>
              <a:defRPr sz="1600" b="1"/>
            </a:lvl7pPr>
            <a:lvl8pPr marL="3657600" lvl="7" indent="-228600" algn="l" rtl="0">
              <a:lnSpc>
                <a:spcPct val="100000"/>
              </a:lnSpc>
              <a:spcBef>
                <a:spcPts val="1000"/>
              </a:spcBef>
              <a:spcAft>
                <a:spcPts val="0"/>
              </a:spcAft>
              <a:buSzPts val="1280"/>
              <a:buNone/>
              <a:defRPr sz="1600" b="1"/>
            </a:lvl8pPr>
            <a:lvl9pPr marL="4114800" lvl="8" indent="-228600" algn="l" rtl="0">
              <a:lnSpc>
                <a:spcPct val="100000"/>
              </a:lnSpc>
              <a:spcBef>
                <a:spcPts val="1000"/>
              </a:spcBef>
              <a:spcAft>
                <a:spcPts val="0"/>
              </a:spcAft>
              <a:buSzPts val="1280"/>
              <a:buNone/>
              <a:defRPr sz="1600" b="1"/>
            </a:lvl9pPr>
          </a:lstStyle>
          <a:p>
            <a:endParaRPr/>
          </a:p>
        </p:txBody>
      </p:sp>
      <p:sp>
        <p:nvSpPr>
          <p:cNvPr id="53" name="Google Shape;53;p29"/>
          <p:cNvSpPr txBox="1">
            <a:spLocks noGrp="1"/>
          </p:cNvSpPr>
          <p:nvPr>
            <p:ph type="body" idx="2"/>
          </p:nvPr>
        </p:nvSpPr>
        <p:spPr>
          <a:xfrm>
            <a:off x="827700" y="2514600"/>
            <a:ext cx="3298200" cy="3741600"/>
          </a:xfrm>
          <a:prstGeom prst="rect">
            <a:avLst/>
          </a:prstGeom>
          <a:noFill/>
          <a:ln>
            <a:noFill/>
          </a:ln>
        </p:spPr>
        <p:txBody>
          <a:bodyPr spcFirstLastPara="1" wrap="square" lIns="91425" tIns="45700" rIns="91425" bIns="45700" anchor="t" anchorCtr="0">
            <a:normAutofit/>
          </a:bodyPr>
          <a:lstStyle>
            <a:lvl1pPr marL="457200" lvl="0" indent="-320040" algn="l" rtl="0">
              <a:lnSpc>
                <a:spcPct val="100000"/>
              </a:lnSpc>
              <a:spcBef>
                <a:spcPts val="1000"/>
              </a:spcBef>
              <a:spcAft>
                <a:spcPts val="0"/>
              </a:spcAft>
              <a:buSzPts val="1440"/>
              <a:buChar char="►"/>
              <a:defRPr sz="1800"/>
            </a:lvl1pPr>
            <a:lvl2pPr marL="914400" lvl="1" indent="-309880" algn="l" rtl="0">
              <a:lnSpc>
                <a:spcPct val="100000"/>
              </a:lnSpc>
              <a:spcBef>
                <a:spcPts val="1000"/>
              </a:spcBef>
              <a:spcAft>
                <a:spcPts val="0"/>
              </a:spcAft>
              <a:buSzPts val="1280"/>
              <a:buChar char="►"/>
              <a:defRPr sz="1600"/>
            </a:lvl2pPr>
            <a:lvl3pPr marL="1371600" lvl="2" indent="-299719" algn="l" rtl="0">
              <a:lnSpc>
                <a:spcPct val="100000"/>
              </a:lnSpc>
              <a:spcBef>
                <a:spcPts val="1000"/>
              </a:spcBef>
              <a:spcAft>
                <a:spcPts val="0"/>
              </a:spcAft>
              <a:buSzPts val="1120"/>
              <a:buChar char="►"/>
              <a:defRPr sz="1400"/>
            </a:lvl3pPr>
            <a:lvl4pPr marL="1828800" lvl="3" indent="-289560" algn="l" rtl="0">
              <a:lnSpc>
                <a:spcPct val="100000"/>
              </a:lnSpc>
              <a:spcBef>
                <a:spcPts val="1000"/>
              </a:spcBef>
              <a:spcAft>
                <a:spcPts val="0"/>
              </a:spcAft>
              <a:buSzPts val="960"/>
              <a:buChar char="►"/>
              <a:defRPr sz="1200"/>
            </a:lvl4pPr>
            <a:lvl5pPr marL="2286000" lvl="4" indent="-289560" algn="l" rtl="0">
              <a:lnSpc>
                <a:spcPct val="100000"/>
              </a:lnSpc>
              <a:spcBef>
                <a:spcPts val="1000"/>
              </a:spcBef>
              <a:spcAft>
                <a:spcPts val="0"/>
              </a:spcAft>
              <a:buSzPts val="960"/>
              <a:buChar char="►"/>
              <a:defRPr sz="1200"/>
            </a:lvl5pPr>
            <a:lvl6pPr marL="2743200" lvl="5" indent="-289560" algn="l" rtl="0">
              <a:lnSpc>
                <a:spcPct val="100000"/>
              </a:lnSpc>
              <a:spcBef>
                <a:spcPts val="1000"/>
              </a:spcBef>
              <a:spcAft>
                <a:spcPts val="0"/>
              </a:spcAft>
              <a:buSzPts val="960"/>
              <a:buChar char="►"/>
              <a:defRPr sz="1200"/>
            </a:lvl6pPr>
            <a:lvl7pPr marL="3200400" lvl="6" indent="-289560" algn="l" rtl="0">
              <a:lnSpc>
                <a:spcPct val="100000"/>
              </a:lnSpc>
              <a:spcBef>
                <a:spcPts val="1000"/>
              </a:spcBef>
              <a:spcAft>
                <a:spcPts val="0"/>
              </a:spcAft>
              <a:buSzPts val="960"/>
              <a:buChar char="►"/>
              <a:defRPr sz="1200"/>
            </a:lvl7pPr>
            <a:lvl8pPr marL="3657600" lvl="7" indent="-289559" algn="l" rtl="0">
              <a:lnSpc>
                <a:spcPct val="100000"/>
              </a:lnSpc>
              <a:spcBef>
                <a:spcPts val="1000"/>
              </a:spcBef>
              <a:spcAft>
                <a:spcPts val="0"/>
              </a:spcAft>
              <a:buSzPts val="960"/>
              <a:buChar char="►"/>
              <a:defRPr sz="1200"/>
            </a:lvl8pPr>
            <a:lvl9pPr marL="4114800" lvl="8" indent="-289559" algn="l" rtl="0">
              <a:lnSpc>
                <a:spcPct val="100000"/>
              </a:lnSpc>
              <a:spcBef>
                <a:spcPts val="1000"/>
              </a:spcBef>
              <a:spcAft>
                <a:spcPts val="0"/>
              </a:spcAft>
              <a:buSzPts val="960"/>
              <a:buChar char="►"/>
              <a:defRPr sz="1200"/>
            </a:lvl9pPr>
          </a:lstStyle>
          <a:p>
            <a:endParaRPr/>
          </a:p>
        </p:txBody>
      </p:sp>
      <p:sp>
        <p:nvSpPr>
          <p:cNvPr id="54" name="Google Shape;54;p29"/>
          <p:cNvSpPr txBox="1">
            <a:spLocks noGrp="1"/>
          </p:cNvSpPr>
          <p:nvPr>
            <p:ph type="body" idx="3"/>
          </p:nvPr>
        </p:nvSpPr>
        <p:spPr>
          <a:xfrm>
            <a:off x="4241976" y="1905000"/>
            <a:ext cx="3298200" cy="576300"/>
          </a:xfrm>
          <a:prstGeom prst="rect">
            <a:avLst/>
          </a:prstGeom>
          <a:noFill/>
          <a:ln>
            <a:noFill/>
          </a:ln>
        </p:spPr>
        <p:txBody>
          <a:bodyPr spcFirstLastPara="1" wrap="square" lIns="91425" tIns="45700" rIns="91425" bIns="45700" anchor="b" anchorCtr="0">
            <a:noAutofit/>
          </a:bodyPr>
          <a:lstStyle>
            <a:lvl1pPr marL="457200" lvl="0" indent="-228600" algn="l" rtl="0">
              <a:lnSpc>
                <a:spcPct val="100000"/>
              </a:lnSpc>
              <a:spcBef>
                <a:spcPts val="1000"/>
              </a:spcBef>
              <a:spcAft>
                <a:spcPts val="0"/>
              </a:spcAft>
              <a:buSzPts val="1920"/>
              <a:buNone/>
              <a:defRPr sz="2400" b="0">
                <a:solidFill>
                  <a:srgbClr val="86D1D8"/>
                </a:solidFill>
              </a:defRPr>
            </a:lvl1pPr>
            <a:lvl2pPr marL="914400" lvl="1" indent="-228600" algn="l" rtl="0">
              <a:lnSpc>
                <a:spcPct val="100000"/>
              </a:lnSpc>
              <a:spcBef>
                <a:spcPts val="1000"/>
              </a:spcBef>
              <a:spcAft>
                <a:spcPts val="0"/>
              </a:spcAft>
              <a:buSzPts val="1600"/>
              <a:buNone/>
              <a:defRPr sz="2000" b="1"/>
            </a:lvl2pPr>
            <a:lvl3pPr marL="1371600" lvl="2" indent="-228600" algn="l" rtl="0">
              <a:lnSpc>
                <a:spcPct val="100000"/>
              </a:lnSpc>
              <a:spcBef>
                <a:spcPts val="1000"/>
              </a:spcBef>
              <a:spcAft>
                <a:spcPts val="0"/>
              </a:spcAft>
              <a:buSzPts val="1440"/>
              <a:buNone/>
              <a:defRPr sz="1800" b="1"/>
            </a:lvl3pPr>
            <a:lvl4pPr marL="1828800" lvl="3" indent="-228600" algn="l" rtl="0">
              <a:lnSpc>
                <a:spcPct val="100000"/>
              </a:lnSpc>
              <a:spcBef>
                <a:spcPts val="1000"/>
              </a:spcBef>
              <a:spcAft>
                <a:spcPts val="0"/>
              </a:spcAft>
              <a:buSzPts val="1280"/>
              <a:buNone/>
              <a:defRPr sz="1600" b="1"/>
            </a:lvl4pPr>
            <a:lvl5pPr marL="2286000" lvl="4" indent="-228600" algn="l" rtl="0">
              <a:lnSpc>
                <a:spcPct val="100000"/>
              </a:lnSpc>
              <a:spcBef>
                <a:spcPts val="1000"/>
              </a:spcBef>
              <a:spcAft>
                <a:spcPts val="0"/>
              </a:spcAft>
              <a:buSzPts val="1280"/>
              <a:buNone/>
              <a:defRPr sz="1600" b="1"/>
            </a:lvl5pPr>
            <a:lvl6pPr marL="2743200" lvl="5" indent="-228600" algn="l" rtl="0">
              <a:lnSpc>
                <a:spcPct val="100000"/>
              </a:lnSpc>
              <a:spcBef>
                <a:spcPts val="1000"/>
              </a:spcBef>
              <a:spcAft>
                <a:spcPts val="0"/>
              </a:spcAft>
              <a:buSzPts val="1280"/>
              <a:buNone/>
              <a:defRPr sz="1600" b="1"/>
            </a:lvl6pPr>
            <a:lvl7pPr marL="3200400" lvl="6" indent="-228600" algn="l" rtl="0">
              <a:lnSpc>
                <a:spcPct val="100000"/>
              </a:lnSpc>
              <a:spcBef>
                <a:spcPts val="1000"/>
              </a:spcBef>
              <a:spcAft>
                <a:spcPts val="0"/>
              </a:spcAft>
              <a:buSzPts val="1280"/>
              <a:buNone/>
              <a:defRPr sz="1600" b="1"/>
            </a:lvl7pPr>
            <a:lvl8pPr marL="3657600" lvl="7" indent="-228600" algn="l" rtl="0">
              <a:lnSpc>
                <a:spcPct val="100000"/>
              </a:lnSpc>
              <a:spcBef>
                <a:spcPts val="1000"/>
              </a:spcBef>
              <a:spcAft>
                <a:spcPts val="0"/>
              </a:spcAft>
              <a:buSzPts val="1280"/>
              <a:buNone/>
              <a:defRPr sz="1600" b="1"/>
            </a:lvl8pPr>
            <a:lvl9pPr marL="4114800" lvl="8" indent="-228600" algn="l" rtl="0">
              <a:lnSpc>
                <a:spcPct val="100000"/>
              </a:lnSpc>
              <a:spcBef>
                <a:spcPts val="1000"/>
              </a:spcBef>
              <a:spcAft>
                <a:spcPts val="0"/>
              </a:spcAft>
              <a:buSzPts val="1280"/>
              <a:buNone/>
              <a:defRPr sz="1600" b="1"/>
            </a:lvl9pPr>
          </a:lstStyle>
          <a:p>
            <a:endParaRPr/>
          </a:p>
        </p:txBody>
      </p:sp>
      <p:sp>
        <p:nvSpPr>
          <p:cNvPr id="55" name="Google Shape;55;p29"/>
          <p:cNvSpPr txBox="1">
            <a:spLocks noGrp="1"/>
          </p:cNvSpPr>
          <p:nvPr>
            <p:ph type="body" idx="4"/>
          </p:nvPr>
        </p:nvSpPr>
        <p:spPr>
          <a:xfrm>
            <a:off x="4241976" y="2514600"/>
            <a:ext cx="3298200" cy="3741600"/>
          </a:xfrm>
          <a:prstGeom prst="rect">
            <a:avLst/>
          </a:prstGeom>
          <a:noFill/>
          <a:ln>
            <a:noFill/>
          </a:ln>
        </p:spPr>
        <p:txBody>
          <a:bodyPr spcFirstLastPara="1" wrap="square" lIns="91425" tIns="45700" rIns="91425" bIns="45700" anchor="t" anchorCtr="0">
            <a:normAutofit/>
          </a:bodyPr>
          <a:lstStyle>
            <a:lvl1pPr marL="457200" lvl="0" indent="-320040" algn="l" rtl="0">
              <a:lnSpc>
                <a:spcPct val="100000"/>
              </a:lnSpc>
              <a:spcBef>
                <a:spcPts val="1000"/>
              </a:spcBef>
              <a:spcAft>
                <a:spcPts val="0"/>
              </a:spcAft>
              <a:buSzPts val="1440"/>
              <a:buChar char="►"/>
              <a:defRPr sz="1800"/>
            </a:lvl1pPr>
            <a:lvl2pPr marL="914400" lvl="1" indent="-309880" algn="l" rtl="0">
              <a:lnSpc>
                <a:spcPct val="100000"/>
              </a:lnSpc>
              <a:spcBef>
                <a:spcPts val="1000"/>
              </a:spcBef>
              <a:spcAft>
                <a:spcPts val="0"/>
              </a:spcAft>
              <a:buSzPts val="1280"/>
              <a:buChar char="►"/>
              <a:defRPr sz="1600"/>
            </a:lvl2pPr>
            <a:lvl3pPr marL="1371600" lvl="2" indent="-299719" algn="l" rtl="0">
              <a:lnSpc>
                <a:spcPct val="100000"/>
              </a:lnSpc>
              <a:spcBef>
                <a:spcPts val="1000"/>
              </a:spcBef>
              <a:spcAft>
                <a:spcPts val="0"/>
              </a:spcAft>
              <a:buSzPts val="1120"/>
              <a:buChar char="►"/>
              <a:defRPr sz="1400"/>
            </a:lvl3pPr>
            <a:lvl4pPr marL="1828800" lvl="3" indent="-289560" algn="l" rtl="0">
              <a:lnSpc>
                <a:spcPct val="100000"/>
              </a:lnSpc>
              <a:spcBef>
                <a:spcPts val="1000"/>
              </a:spcBef>
              <a:spcAft>
                <a:spcPts val="0"/>
              </a:spcAft>
              <a:buSzPts val="960"/>
              <a:buChar char="►"/>
              <a:defRPr sz="1200"/>
            </a:lvl4pPr>
            <a:lvl5pPr marL="2286000" lvl="4" indent="-289560" algn="l" rtl="0">
              <a:lnSpc>
                <a:spcPct val="100000"/>
              </a:lnSpc>
              <a:spcBef>
                <a:spcPts val="1000"/>
              </a:spcBef>
              <a:spcAft>
                <a:spcPts val="0"/>
              </a:spcAft>
              <a:buSzPts val="960"/>
              <a:buChar char="►"/>
              <a:defRPr sz="1200"/>
            </a:lvl5pPr>
            <a:lvl6pPr marL="2743200" lvl="5" indent="-289560" algn="l" rtl="0">
              <a:lnSpc>
                <a:spcPct val="100000"/>
              </a:lnSpc>
              <a:spcBef>
                <a:spcPts val="1000"/>
              </a:spcBef>
              <a:spcAft>
                <a:spcPts val="0"/>
              </a:spcAft>
              <a:buSzPts val="960"/>
              <a:buChar char="►"/>
              <a:defRPr sz="1200"/>
            </a:lvl6pPr>
            <a:lvl7pPr marL="3200400" lvl="6" indent="-289560" algn="l" rtl="0">
              <a:lnSpc>
                <a:spcPct val="100000"/>
              </a:lnSpc>
              <a:spcBef>
                <a:spcPts val="1000"/>
              </a:spcBef>
              <a:spcAft>
                <a:spcPts val="0"/>
              </a:spcAft>
              <a:buSzPts val="960"/>
              <a:buChar char="►"/>
              <a:defRPr sz="1200"/>
            </a:lvl7pPr>
            <a:lvl8pPr marL="3657600" lvl="7" indent="-289559" algn="l" rtl="0">
              <a:lnSpc>
                <a:spcPct val="100000"/>
              </a:lnSpc>
              <a:spcBef>
                <a:spcPts val="1000"/>
              </a:spcBef>
              <a:spcAft>
                <a:spcPts val="0"/>
              </a:spcAft>
              <a:buSzPts val="960"/>
              <a:buChar char="►"/>
              <a:defRPr sz="1200"/>
            </a:lvl8pPr>
            <a:lvl9pPr marL="4114800" lvl="8" indent="-289559" algn="l" rtl="0">
              <a:lnSpc>
                <a:spcPct val="100000"/>
              </a:lnSpc>
              <a:spcBef>
                <a:spcPts val="1000"/>
              </a:spcBef>
              <a:spcAft>
                <a:spcPts val="0"/>
              </a:spcAft>
              <a:buSzPts val="960"/>
              <a:buChar char="►"/>
              <a:defRPr sz="1200"/>
            </a:lvl9pPr>
          </a:lstStyle>
          <a:p>
            <a:endParaRPr/>
          </a:p>
        </p:txBody>
      </p:sp>
      <p:sp>
        <p:nvSpPr>
          <p:cNvPr id="56" name="Google Shape;56;p29"/>
          <p:cNvSpPr txBox="1">
            <a:spLocks noGrp="1"/>
          </p:cNvSpPr>
          <p:nvPr>
            <p:ph type="dt" idx="10"/>
          </p:nvPr>
        </p:nvSpPr>
        <p:spPr>
          <a:xfrm rot="5400000">
            <a:off x="7495018" y="1828801"/>
            <a:ext cx="990600" cy="228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7" name="Google Shape;57;p29"/>
          <p:cNvSpPr txBox="1">
            <a:spLocks noGrp="1"/>
          </p:cNvSpPr>
          <p:nvPr>
            <p:ph type="ftr" idx="11"/>
          </p:nvPr>
        </p:nvSpPr>
        <p:spPr>
          <a:xfrm rot="5400000">
            <a:off x="6233363" y="3263404"/>
            <a:ext cx="3859800" cy="228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 name="Google Shape;58;p29"/>
          <p:cNvSpPr txBox="1">
            <a:spLocks noGrp="1"/>
          </p:cNvSpPr>
          <p:nvPr>
            <p:ph type="sldNum" idx="12"/>
          </p:nvPr>
        </p:nvSpPr>
        <p:spPr>
          <a:xfrm>
            <a:off x="7766431" y="295736"/>
            <a:ext cx="62880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
        <p:cNvGrpSpPr/>
        <p:nvPr/>
      </p:nvGrpSpPr>
      <p:grpSpPr>
        <a:xfrm>
          <a:off x="0" y="0"/>
          <a:ext cx="0" cy="0"/>
          <a:chOff x="0" y="0"/>
          <a:chExt cx="0" cy="0"/>
        </a:xfrm>
      </p:grpSpPr>
      <p:sp>
        <p:nvSpPr>
          <p:cNvPr id="60" name="Google Shape;60;p30"/>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chemeClr val="lt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30"/>
          <p:cNvSpPr txBox="1">
            <a:spLocks noGrp="1"/>
          </p:cNvSpPr>
          <p:nvPr>
            <p:ph type="dt" idx="10"/>
          </p:nvPr>
        </p:nvSpPr>
        <p:spPr>
          <a:xfrm rot="5400000">
            <a:off x="7495018" y="1828801"/>
            <a:ext cx="990600" cy="228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2" name="Google Shape;62;p30"/>
          <p:cNvSpPr txBox="1">
            <a:spLocks noGrp="1"/>
          </p:cNvSpPr>
          <p:nvPr>
            <p:ph type="ftr" idx="11"/>
          </p:nvPr>
        </p:nvSpPr>
        <p:spPr>
          <a:xfrm rot="5400000">
            <a:off x="6233363" y="3263404"/>
            <a:ext cx="3859800" cy="228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 name="Google Shape;63;p30"/>
          <p:cNvSpPr txBox="1">
            <a:spLocks noGrp="1"/>
          </p:cNvSpPr>
          <p:nvPr>
            <p:ph type="sldNum" idx="12"/>
          </p:nvPr>
        </p:nvSpPr>
        <p:spPr>
          <a:xfrm>
            <a:off x="7766431" y="295736"/>
            <a:ext cx="62880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32"/>
          <p:cNvSpPr txBox="1">
            <a:spLocks noGrp="1"/>
          </p:cNvSpPr>
          <p:nvPr>
            <p:ph type="title"/>
          </p:nvPr>
        </p:nvSpPr>
        <p:spPr>
          <a:xfrm>
            <a:off x="866441" y="1447800"/>
            <a:ext cx="2551500" cy="14478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chemeClr val="lt2"/>
              </a:buClr>
              <a:buSzPts val="2400"/>
              <a:buFont typeface="Century Gothic"/>
              <a:buNone/>
              <a:defRPr sz="2400" b="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6" name="Google Shape;66;p32"/>
          <p:cNvSpPr txBox="1">
            <a:spLocks noGrp="1"/>
          </p:cNvSpPr>
          <p:nvPr>
            <p:ph type="body" idx="1"/>
          </p:nvPr>
        </p:nvSpPr>
        <p:spPr>
          <a:xfrm>
            <a:off x="3589397" y="1447800"/>
            <a:ext cx="3897900" cy="4572000"/>
          </a:xfrm>
          <a:prstGeom prst="rect">
            <a:avLst/>
          </a:prstGeom>
          <a:noFill/>
          <a:ln>
            <a:noFill/>
          </a:ln>
        </p:spPr>
        <p:txBody>
          <a:bodyPr spcFirstLastPara="1" wrap="square" lIns="91425" tIns="45700" rIns="91425" bIns="45700" anchor="ctr" anchorCtr="0">
            <a:normAutofit/>
          </a:bodyPr>
          <a:lstStyle>
            <a:lvl1pPr marL="457200" lvl="0" indent="-330200" algn="l" rtl="0">
              <a:lnSpc>
                <a:spcPct val="100000"/>
              </a:lnSpc>
              <a:spcBef>
                <a:spcPts val="1000"/>
              </a:spcBef>
              <a:spcAft>
                <a:spcPts val="0"/>
              </a:spcAft>
              <a:buSzPts val="1600"/>
              <a:buChar char="►"/>
              <a:defRPr sz="2000"/>
            </a:lvl1pPr>
            <a:lvl2pPr marL="914400" lvl="1" indent="-320040" algn="l" rtl="0">
              <a:lnSpc>
                <a:spcPct val="100000"/>
              </a:lnSpc>
              <a:spcBef>
                <a:spcPts val="1000"/>
              </a:spcBef>
              <a:spcAft>
                <a:spcPts val="0"/>
              </a:spcAft>
              <a:buSzPts val="1440"/>
              <a:buChar char="►"/>
              <a:defRPr sz="1800"/>
            </a:lvl2pPr>
            <a:lvl3pPr marL="1371600" lvl="2" indent="-309880" algn="l" rtl="0">
              <a:lnSpc>
                <a:spcPct val="100000"/>
              </a:lnSpc>
              <a:spcBef>
                <a:spcPts val="1000"/>
              </a:spcBef>
              <a:spcAft>
                <a:spcPts val="0"/>
              </a:spcAft>
              <a:buSzPts val="1280"/>
              <a:buChar char="►"/>
              <a:defRPr sz="1600"/>
            </a:lvl3pPr>
            <a:lvl4pPr marL="1828800" lvl="3" indent="-299719" algn="l" rtl="0">
              <a:lnSpc>
                <a:spcPct val="100000"/>
              </a:lnSpc>
              <a:spcBef>
                <a:spcPts val="1000"/>
              </a:spcBef>
              <a:spcAft>
                <a:spcPts val="0"/>
              </a:spcAft>
              <a:buSzPts val="1120"/>
              <a:buChar char="►"/>
              <a:defRPr sz="1400"/>
            </a:lvl4pPr>
            <a:lvl5pPr marL="2286000" lvl="4" indent="-299720" algn="l" rtl="0">
              <a:lnSpc>
                <a:spcPct val="100000"/>
              </a:lnSpc>
              <a:spcBef>
                <a:spcPts val="1000"/>
              </a:spcBef>
              <a:spcAft>
                <a:spcPts val="0"/>
              </a:spcAft>
              <a:buSzPts val="1120"/>
              <a:buChar char="►"/>
              <a:defRPr sz="1400"/>
            </a:lvl5pPr>
            <a:lvl6pPr marL="2743200" lvl="5" indent="-299720" algn="l" rtl="0">
              <a:lnSpc>
                <a:spcPct val="100000"/>
              </a:lnSpc>
              <a:spcBef>
                <a:spcPts val="1000"/>
              </a:spcBef>
              <a:spcAft>
                <a:spcPts val="0"/>
              </a:spcAft>
              <a:buSzPts val="1120"/>
              <a:buChar char="►"/>
              <a:defRPr sz="1400"/>
            </a:lvl6pPr>
            <a:lvl7pPr marL="3200400" lvl="6" indent="-299720" algn="l" rtl="0">
              <a:lnSpc>
                <a:spcPct val="100000"/>
              </a:lnSpc>
              <a:spcBef>
                <a:spcPts val="1000"/>
              </a:spcBef>
              <a:spcAft>
                <a:spcPts val="0"/>
              </a:spcAft>
              <a:buSzPts val="1120"/>
              <a:buChar char="►"/>
              <a:defRPr sz="1400"/>
            </a:lvl7pPr>
            <a:lvl8pPr marL="3657600" lvl="7" indent="-299720" algn="l" rtl="0">
              <a:lnSpc>
                <a:spcPct val="100000"/>
              </a:lnSpc>
              <a:spcBef>
                <a:spcPts val="1000"/>
              </a:spcBef>
              <a:spcAft>
                <a:spcPts val="0"/>
              </a:spcAft>
              <a:buSzPts val="1120"/>
              <a:buChar char="►"/>
              <a:defRPr sz="1400"/>
            </a:lvl8pPr>
            <a:lvl9pPr marL="4114800" lvl="8" indent="-299720" algn="l" rtl="0">
              <a:lnSpc>
                <a:spcPct val="100000"/>
              </a:lnSpc>
              <a:spcBef>
                <a:spcPts val="1000"/>
              </a:spcBef>
              <a:spcAft>
                <a:spcPts val="0"/>
              </a:spcAft>
              <a:buSzPts val="1120"/>
              <a:buChar char="►"/>
              <a:defRPr sz="1400"/>
            </a:lvl9pPr>
          </a:lstStyle>
          <a:p>
            <a:endParaRPr/>
          </a:p>
        </p:txBody>
      </p:sp>
      <p:sp>
        <p:nvSpPr>
          <p:cNvPr id="67" name="Google Shape;67;p32"/>
          <p:cNvSpPr txBox="1">
            <a:spLocks noGrp="1"/>
          </p:cNvSpPr>
          <p:nvPr>
            <p:ph type="body" idx="2"/>
          </p:nvPr>
        </p:nvSpPr>
        <p:spPr>
          <a:xfrm>
            <a:off x="866441" y="3129281"/>
            <a:ext cx="2551500" cy="28956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SzPts val="1120"/>
              <a:buNone/>
              <a:defRPr sz="1400"/>
            </a:lvl1pPr>
            <a:lvl2pPr marL="914400" lvl="1" indent="-228600" algn="l" rtl="0">
              <a:lnSpc>
                <a:spcPct val="100000"/>
              </a:lnSpc>
              <a:spcBef>
                <a:spcPts val="1000"/>
              </a:spcBef>
              <a:spcAft>
                <a:spcPts val="0"/>
              </a:spcAft>
              <a:buSzPts val="960"/>
              <a:buNone/>
              <a:defRPr sz="1200"/>
            </a:lvl2pPr>
            <a:lvl3pPr marL="1371600" lvl="2" indent="-228600" algn="l" rtl="0">
              <a:lnSpc>
                <a:spcPct val="100000"/>
              </a:lnSpc>
              <a:spcBef>
                <a:spcPts val="1000"/>
              </a:spcBef>
              <a:spcAft>
                <a:spcPts val="0"/>
              </a:spcAft>
              <a:buSzPts val="800"/>
              <a:buNone/>
              <a:defRPr sz="1000"/>
            </a:lvl3pPr>
            <a:lvl4pPr marL="1828800" lvl="3" indent="-228600" algn="l" rtl="0">
              <a:lnSpc>
                <a:spcPct val="100000"/>
              </a:lnSpc>
              <a:spcBef>
                <a:spcPts val="1000"/>
              </a:spcBef>
              <a:spcAft>
                <a:spcPts val="0"/>
              </a:spcAft>
              <a:buSzPts val="720"/>
              <a:buNone/>
              <a:defRPr sz="900"/>
            </a:lvl4pPr>
            <a:lvl5pPr marL="2286000" lvl="4" indent="-228600" algn="l" rtl="0">
              <a:lnSpc>
                <a:spcPct val="100000"/>
              </a:lnSpc>
              <a:spcBef>
                <a:spcPts val="1000"/>
              </a:spcBef>
              <a:spcAft>
                <a:spcPts val="0"/>
              </a:spcAft>
              <a:buSzPts val="720"/>
              <a:buNone/>
              <a:defRPr sz="900"/>
            </a:lvl5pPr>
            <a:lvl6pPr marL="2743200" lvl="5" indent="-228600" algn="l" rtl="0">
              <a:lnSpc>
                <a:spcPct val="100000"/>
              </a:lnSpc>
              <a:spcBef>
                <a:spcPts val="1000"/>
              </a:spcBef>
              <a:spcAft>
                <a:spcPts val="0"/>
              </a:spcAft>
              <a:buSzPts val="720"/>
              <a:buNone/>
              <a:defRPr sz="900"/>
            </a:lvl6pPr>
            <a:lvl7pPr marL="3200400" lvl="6" indent="-228600" algn="l" rtl="0">
              <a:lnSpc>
                <a:spcPct val="100000"/>
              </a:lnSpc>
              <a:spcBef>
                <a:spcPts val="1000"/>
              </a:spcBef>
              <a:spcAft>
                <a:spcPts val="0"/>
              </a:spcAft>
              <a:buSzPts val="720"/>
              <a:buNone/>
              <a:defRPr sz="900"/>
            </a:lvl7pPr>
            <a:lvl8pPr marL="3657600" lvl="7" indent="-228600" algn="l" rtl="0">
              <a:lnSpc>
                <a:spcPct val="100000"/>
              </a:lnSpc>
              <a:spcBef>
                <a:spcPts val="1000"/>
              </a:spcBef>
              <a:spcAft>
                <a:spcPts val="0"/>
              </a:spcAft>
              <a:buSzPts val="720"/>
              <a:buNone/>
              <a:defRPr sz="900"/>
            </a:lvl8pPr>
            <a:lvl9pPr marL="4114800" lvl="8" indent="-228600" algn="l" rtl="0">
              <a:lnSpc>
                <a:spcPct val="100000"/>
              </a:lnSpc>
              <a:spcBef>
                <a:spcPts val="1000"/>
              </a:spcBef>
              <a:spcAft>
                <a:spcPts val="0"/>
              </a:spcAft>
              <a:buSzPts val="720"/>
              <a:buNone/>
              <a:defRPr sz="900"/>
            </a:lvl9pPr>
          </a:lstStyle>
          <a:p>
            <a:endParaRPr/>
          </a:p>
        </p:txBody>
      </p:sp>
      <p:sp>
        <p:nvSpPr>
          <p:cNvPr id="68" name="Google Shape;68;p32"/>
          <p:cNvSpPr txBox="1">
            <a:spLocks noGrp="1"/>
          </p:cNvSpPr>
          <p:nvPr>
            <p:ph type="dt" idx="10"/>
          </p:nvPr>
        </p:nvSpPr>
        <p:spPr>
          <a:xfrm rot="5400000">
            <a:off x="7495018" y="1828801"/>
            <a:ext cx="990600" cy="228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9" name="Google Shape;69;p32"/>
          <p:cNvSpPr txBox="1">
            <a:spLocks noGrp="1"/>
          </p:cNvSpPr>
          <p:nvPr>
            <p:ph type="ftr" idx="11"/>
          </p:nvPr>
        </p:nvSpPr>
        <p:spPr>
          <a:xfrm rot="5400000">
            <a:off x="6233363" y="3263404"/>
            <a:ext cx="3859800" cy="228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0" name="Google Shape;70;p32"/>
          <p:cNvSpPr txBox="1">
            <a:spLocks noGrp="1"/>
          </p:cNvSpPr>
          <p:nvPr>
            <p:ph type="sldNum" idx="12"/>
          </p:nvPr>
        </p:nvSpPr>
        <p:spPr>
          <a:xfrm>
            <a:off x="7766431" y="295736"/>
            <a:ext cx="62880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33"/>
          <p:cNvSpPr txBox="1">
            <a:spLocks noGrp="1"/>
          </p:cNvSpPr>
          <p:nvPr>
            <p:ph type="title"/>
          </p:nvPr>
        </p:nvSpPr>
        <p:spPr>
          <a:xfrm>
            <a:off x="865656" y="1854192"/>
            <a:ext cx="3820800" cy="15747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lt2"/>
              </a:buClr>
              <a:buSzPts val="3600"/>
              <a:buFont typeface="Century Gothic"/>
              <a:buNone/>
              <a:defRPr sz="3600" b="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3" name="Google Shape;73;p33"/>
          <p:cNvSpPr>
            <a:spLocks noGrp="1"/>
          </p:cNvSpPr>
          <p:nvPr>
            <p:ph type="pic" idx="2"/>
          </p:nvPr>
        </p:nvSpPr>
        <p:spPr>
          <a:xfrm>
            <a:off x="5213517" y="1143000"/>
            <a:ext cx="2400900" cy="4572000"/>
          </a:xfrm>
          <a:prstGeom prst="roundRect">
            <a:avLst>
              <a:gd name="adj" fmla="val 1858"/>
            </a:avLst>
          </a:prstGeom>
          <a:noFill/>
          <a:ln>
            <a:noFill/>
          </a:ln>
          <a:effectLst>
            <a:outerShdw blurRad="50800" dist="50800" dir="5400000" algn="tl" rotWithShape="0">
              <a:srgbClr val="000000">
                <a:alpha val="41570"/>
              </a:srgbClr>
            </a:outerShdw>
          </a:effectLst>
        </p:spPr>
      </p:sp>
      <p:sp>
        <p:nvSpPr>
          <p:cNvPr id="74" name="Google Shape;74;p33"/>
          <p:cNvSpPr txBox="1">
            <a:spLocks noGrp="1"/>
          </p:cNvSpPr>
          <p:nvPr>
            <p:ph type="body" idx="1"/>
          </p:nvPr>
        </p:nvSpPr>
        <p:spPr>
          <a:xfrm>
            <a:off x="866441" y="3657600"/>
            <a:ext cx="3814800" cy="1371600"/>
          </a:xfrm>
          <a:prstGeom prst="rect">
            <a:avLst/>
          </a:prstGeom>
          <a:noFill/>
          <a:ln>
            <a:noFill/>
          </a:ln>
        </p:spPr>
        <p:txBody>
          <a:bodyPr spcFirstLastPara="1" wrap="square" lIns="91425" tIns="45700" rIns="91425" bIns="45700" anchor="t" anchorCtr="0">
            <a:normAutofit/>
          </a:bodyPr>
          <a:lstStyle>
            <a:lvl1pPr marL="457200" lvl="0" indent="-228600" algn="l" rtl="0">
              <a:lnSpc>
                <a:spcPct val="100000"/>
              </a:lnSpc>
              <a:spcBef>
                <a:spcPts val="1000"/>
              </a:spcBef>
              <a:spcAft>
                <a:spcPts val="0"/>
              </a:spcAft>
              <a:buSzPts val="1120"/>
              <a:buNone/>
              <a:defRPr sz="1400"/>
            </a:lvl1pPr>
            <a:lvl2pPr marL="914400" lvl="1" indent="-228600" algn="l" rtl="0">
              <a:lnSpc>
                <a:spcPct val="100000"/>
              </a:lnSpc>
              <a:spcBef>
                <a:spcPts val="1000"/>
              </a:spcBef>
              <a:spcAft>
                <a:spcPts val="0"/>
              </a:spcAft>
              <a:buSzPts val="960"/>
              <a:buNone/>
              <a:defRPr sz="1200"/>
            </a:lvl2pPr>
            <a:lvl3pPr marL="1371600" lvl="2" indent="-228600" algn="l" rtl="0">
              <a:lnSpc>
                <a:spcPct val="100000"/>
              </a:lnSpc>
              <a:spcBef>
                <a:spcPts val="1000"/>
              </a:spcBef>
              <a:spcAft>
                <a:spcPts val="0"/>
              </a:spcAft>
              <a:buSzPts val="800"/>
              <a:buNone/>
              <a:defRPr sz="1000"/>
            </a:lvl3pPr>
            <a:lvl4pPr marL="1828800" lvl="3" indent="-228600" algn="l" rtl="0">
              <a:lnSpc>
                <a:spcPct val="100000"/>
              </a:lnSpc>
              <a:spcBef>
                <a:spcPts val="1000"/>
              </a:spcBef>
              <a:spcAft>
                <a:spcPts val="0"/>
              </a:spcAft>
              <a:buSzPts val="720"/>
              <a:buNone/>
              <a:defRPr sz="900"/>
            </a:lvl4pPr>
            <a:lvl5pPr marL="2286000" lvl="4" indent="-228600" algn="l" rtl="0">
              <a:lnSpc>
                <a:spcPct val="100000"/>
              </a:lnSpc>
              <a:spcBef>
                <a:spcPts val="1000"/>
              </a:spcBef>
              <a:spcAft>
                <a:spcPts val="0"/>
              </a:spcAft>
              <a:buSzPts val="720"/>
              <a:buNone/>
              <a:defRPr sz="900"/>
            </a:lvl5pPr>
            <a:lvl6pPr marL="2743200" lvl="5" indent="-228600" algn="l" rtl="0">
              <a:lnSpc>
                <a:spcPct val="100000"/>
              </a:lnSpc>
              <a:spcBef>
                <a:spcPts val="1000"/>
              </a:spcBef>
              <a:spcAft>
                <a:spcPts val="0"/>
              </a:spcAft>
              <a:buSzPts val="720"/>
              <a:buNone/>
              <a:defRPr sz="900"/>
            </a:lvl6pPr>
            <a:lvl7pPr marL="3200400" lvl="6" indent="-228600" algn="l" rtl="0">
              <a:lnSpc>
                <a:spcPct val="100000"/>
              </a:lnSpc>
              <a:spcBef>
                <a:spcPts val="1000"/>
              </a:spcBef>
              <a:spcAft>
                <a:spcPts val="0"/>
              </a:spcAft>
              <a:buSzPts val="720"/>
              <a:buNone/>
              <a:defRPr sz="900"/>
            </a:lvl7pPr>
            <a:lvl8pPr marL="3657600" lvl="7" indent="-228600" algn="l" rtl="0">
              <a:lnSpc>
                <a:spcPct val="100000"/>
              </a:lnSpc>
              <a:spcBef>
                <a:spcPts val="1000"/>
              </a:spcBef>
              <a:spcAft>
                <a:spcPts val="0"/>
              </a:spcAft>
              <a:buSzPts val="720"/>
              <a:buNone/>
              <a:defRPr sz="900"/>
            </a:lvl8pPr>
            <a:lvl9pPr marL="4114800" lvl="8" indent="-228600" algn="l" rtl="0">
              <a:lnSpc>
                <a:spcPct val="100000"/>
              </a:lnSpc>
              <a:spcBef>
                <a:spcPts val="1000"/>
              </a:spcBef>
              <a:spcAft>
                <a:spcPts val="0"/>
              </a:spcAft>
              <a:buSzPts val="720"/>
              <a:buNone/>
              <a:defRPr sz="900"/>
            </a:lvl9pPr>
          </a:lstStyle>
          <a:p>
            <a:endParaRPr/>
          </a:p>
        </p:txBody>
      </p:sp>
      <p:sp>
        <p:nvSpPr>
          <p:cNvPr id="75" name="Google Shape;75;p33"/>
          <p:cNvSpPr txBox="1">
            <a:spLocks noGrp="1"/>
          </p:cNvSpPr>
          <p:nvPr>
            <p:ph type="dt" idx="10"/>
          </p:nvPr>
        </p:nvSpPr>
        <p:spPr>
          <a:xfrm rot="5400000">
            <a:off x="7495018" y="1828801"/>
            <a:ext cx="990600" cy="2286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6" name="Google Shape;76;p33"/>
          <p:cNvSpPr txBox="1">
            <a:spLocks noGrp="1"/>
          </p:cNvSpPr>
          <p:nvPr>
            <p:ph type="ftr" idx="11"/>
          </p:nvPr>
        </p:nvSpPr>
        <p:spPr>
          <a:xfrm rot="5400000">
            <a:off x="6233363" y="3263404"/>
            <a:ext cx="3859800" cy="2286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7" name="Google Shape;77;p33"/>
          <p:cNvSpPr txBox="1">
            <a:spLocks noGrp="1"/>
          </p:cNvSpPr>
          <p:nvPr>
            <p:ph type="sldNum" idx="12"/>
          </p:nvPr>
        </p:nvSpPr>
        <p:spPr>
          <a:xfrm>
            <a:off x="7766431" y="295736"/>
            <a:ext cx="62880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p24"/>
          <p:cNvSpPr/>
          <p:nvPr/>
        </p:nvSpPr>
        <p:spPr>
          <a:xfrm>
            <a:off x="6299432" y="1676400"/>
            <a:ext cx="2819400" cy="2819400"/>
          </a:xfrm>
          <a:prstGeom prst="ellipse">
            <a:avLst/>
          </a:prstGeom>
          <a:gradFill>
            <a:gsLst>
              <a:gs pos="0">
                <a:srgbClr val="4CB9C3">
                  <a:alpha val="5490"/>
                </a:srgbClr>
              </a:gs>
              <a:gs pos="36000">
                <a:srgbClr val="4CB9C3">
                  <a:alpha val="4705"/>
                </a:srgbClr>
              </a:gs>
              <a:gs pos="69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4"/>
          <p:cNvSpPr/>
          <p:nvPr/>
        </p:nvSpPr>
        <p:spPr>
          <a:xfrm>
            <a:off x="5689832" y="-457200"/>
            <a:ext cx="1600200" cy="1600200"/>
          </a:xfrm>
          <a:prstGeom prst="ellipse">
            <a:avLst/>
          </a:prstGeom>
          <a:gradFill>
            <a:gsLst>
              <a:gs pos="0">
                <a:srgbClr val="4CB9C3">
                  <a:alpha val="12549"/>
                </a:srgbClr>
              </a:gs>
              <a:gs pos="36000">
                <a:srgbClr val="4CB9C3">
                  <a:alpha val="5490"/>
                </a:srgbClr>
              </a:gs>
              <a:gs pos="73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4"/>
          <p:cNvSpPr/>
          <p:nvPr/>
        </p:nvSpPr>
        <p:spPr>
          <a:xfrm>
            <a:off x="6299432" y="6096000"/>
            <a:ext cx="990600" cy="990600"/>
          </a:xfrm>
          <a:prstGeom prst="ellipse">
            <a:avLst/>
          </a:prstGeom>
          <a:gradFill>
            <a:gsLst>
              <a:gs pos="0">
                <a:srgbClr val="4CB9C3">
                  <a:alpha val="7450"/>
                </a:srgbClr>
              </a:gs>
              <a:gs pos="36000">
                <a:srgbClr val="4CB9C3">
                  <a:alpha val="3529"/>
                </a:srgbClr>
              </a:gs>
              <a:gs pos="66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24"/>
          <p:cNvSpPr/>
          <p:nvPr/>
        </p:nvSpPr>
        <p:spPr>
          <a:xfrm>
            <a:off x="-153988" y="2667000"/>
            <a:ext cx="4191000" cy="4191000"/>
          </a:xfrm>
          <a:prstGeom prst="ellipse">
            <a:avLst/>
          </a:prstGeom>
          <a:gradFill>
            <a:gsLst>
              <a:gs pos="0">
                <a:srgbClr val="4CB9C3">
                  <a:alpha val="9803"/>
                </a:srgbClr>
              </a:gs>
              <a:gs pos="36000">
                <a:srgbClr val="4CB9C3">
                  <a:alpha val="8627"/>
                </a:srgbClr>
              </a:gs>
              <a:gs pos="75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4"/>
          <p:cNvSpPr/>
          <p:nvPr/>
        </p:nvSpPr>
        <p:spPr>
          <a:xfrm>
            <a:off x="-839788" y="2895600"/>
            <a:ext cx="2362200" cy="2362200"/>
          </a:xfrm>
          <a:prstGeom prst="ellipse">
            <a:avLst/>
          </a:prstGeom>
          <a:gradFill>
            <a:gsLst>
              <a:gs pos="0">
                <a:srgbClr val="4CB9C3">
                  <a:alpha val="6666"/>
                </a:srgbClr>
              </a:gs>
              <a:gs pos="36000">
                <a:srgbClr val="4CB9C3">
                  <a:alpha val="6666"/>
                </a:srgbClr>
              </a:gs>
              <a:gs pos="72000">
                <a:srgbClr val="4CB9C3">
                  <a:alpha val="0"/>
                </a:srgbClr>
              </a:gs>
              <a:gs pos="100000">
                <a:srgbClr val="4CB9C3">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24"/>
          <p:cNvSpPr/>
          <p:nvPr/>
        </p:nvSpPr>
        <p:spPr>
          <a:xfrm>
            <a:off x="7745644" y="0"/>
            <a:ext cx="685800" cy="1099500"/>
          </a:xfrm>
          <a:prstGeom prst="rect">
            <a:avLst/>
          </a:prstGeom>
          <a:solidFill>
            <a:schemeClr val="accent1"/>
          </a:solidFill>
          <a:ln>
            <a:noFill/>
          </a:ln>
          <a:effectLst>
            <a:outerShdw blurRad="38100" dist="25400" dir="5400000" rotWithShape="0">
              <a:srgbClr val="000000">
                <a:alpha val="4353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4"/>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lt2"/>
              </a:buClr>
              <a:buSzPts val="4200"/>
              <a:buFont typeface="Century Gothic"/>
              <a:buNone/>
              <a:defRPr sz="4200" b="0" i="0" u="none" strike="noStrike" cap="none">
                <a:solidFill>
                  <a:schemeClr val="lt2"/>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2"/>
                </a:solidFill>
                <a:latin typeface="Arial"/>
                <a:ea typeface="Arial"/>
                <a:cs typeface="Arial"/>
                <a:sym typeface="Arial"/>
              </a:defRPr>
            </a:lvl9pPr>
          </a:lstStyle>
          <a:p>
            <a:endParaRPr/>
          </a:p>
        </p:txBody>
      </p:sp>
      <p:sp>
        <p:nvSpPr>
          <p:cNvPr id="17" name="Google Shape;17;p24"/>
          <p:cNvSpPr txBox="1">
            <a:spLocks noGrp="1"/>
          </p:cNvSpPr>
          <p:nvPr>
            <p:ph type="body" idx="1"/>
          </p:nvPr>
        </p:nvSpPr>
        <p:spPr>
          <a:xfrm>
            <a:off x="827700" y="2052925"/>
            <a:ext cx="6711600" cy="4195500"/>
          </a:xfrm>
          <a:prstGeom prst="rect">
            <a:avLst/>
          </a:prstGeom>
          <a:noFill/>
          <a:ln>
            <a:noFill/>
          </a:ln>
        </p:spPr>
        <p:txBody>
          <a:bodyPr spcFirstLastPara="1" wrap="square" lIns="91425" tIns="45700" rIns="91425" bIns="45700" anchor="t" anchorCtr="0">
            <a:normAutofit/>
          </a:bodyPr>
          <a:lstStyle>
            <a:lvl1pPr marL="457200" marR="0" lvl="0" indent="-330200" algn="l" rtl="0">
              <a:lnSpc>
                <a:spcPct val="100000"/>
              </a:lnSpc>
              <a:spcBef>
                <a:spcPts val="1000"/>
              </a:spcBef>
              <a:spcAft>
                <a:spcPts val="0"/>
              </a:spcAft>
              <a:buClr>
                <a:srgbClr val="86D1D8"/>
              </a:buClr>
              <a:buSzPts val="1600"/>
              <a:buFont typeface="Noto Sans Symbols"/>
              <a:buChar char="►"/>
              <a:defRPr sz="2000" b="0" i="0" u="none" strike="noStrike" cap="none">
                <a:solidFill>
                  <a:schemeClr val="lt1"/>
                </a:solidFill>
                <a:latin typeface="Century Gothic"/>
                <a:ea typeface="Century Gothic"/>
                <a:cs typeface="Century Gothic"/>
                <a:sym typeface="Century Gothic"/>
              </a:defRPr>
            </a:lvl1pPr>
            <a:lvl2pPr marL="914400" marR="0" lvl="1" indent="-320040" algn="l" rtl="0">
              <a:lnSpc>
                <a:spcPct val="100000"/>
              </a:lnSpc>
              <a:spcBef>
                <a:spcPts val="1000"/>
              </a:spcBef>
              <a:spcAft>
                <a:spcPts val="0"/>
              </a:spcAft>
              <a:buClr>
                <a:srgbClr val="86D1D8"/>
              </a:buClr>
              <a:buSzPts val="1440"/>
              <a:buFont typeface="Noto Sans Symbols"/>
              <a:buChar char="►"/>
              <a:defRPr sz="1800" b="0" i="0" u="none" strike="noStrike" cap="none">
                <a:solidFill>
                  <a:schemeClr val="lt1"/>
                </a:solidFill>
                <a:latin typeface="Century Gothic"/>
                <a:ea typeface="Century Gothic"/>
                <a:cs typeface="Century Gothic"/>
                <a:sym typeface="Century Gothic"/>
              </a:defRPr>
            </a:lvl2pPr>
            <a:lvl3pPr marL="1371600" marR="0" lvl="2" indent="-309880" algn="l" rtl="0">
              <a:lnSpc>
                <a:spcPct val="100000"/>
              </a:lnSpc>
              <a:spcBef>
                <a:spcPts val="1000"/>
              </a:spcBef>
              <a:spcAft>
                <a:spcPts val="0"/>
              </a:spcAft>
              <a:buClr>
                <a:srgbClr val="86D1D8"/>
              </a:buClr>
              <a:buSzPts val="1280"/>
              <a:buFont typeface="Noto Sans Symbols"/>
              <a:buChar char="►"/>
              <a:defRPr sz="1600" b="0" i="0" u="none" strike="noStrike" cap="none">
                <a:solidFill>
                  <a:schemeClr val="lt1"/>
                </a:solidFill>
                <a:latin typeface="Century Gothic"/>
                <a:ea typeface="Century Gothic"/>
                <a:cs typeface="Century Gothic"/>
                <a:sym typeface="Century Gothic"/>
              </a:defRPr>
            </a:lvl3pPr>
            <a:lvl4pPr marL="1828800" marR="0" lvl="3" indent="-299719" algn="l" rtl="0">
              <a:lnSpc>
                <a:spcPct val="100000"/>
              </a:lnSpc>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4pPr>
            <a:lvl5pPr marL="2286000" marR="0" lvl="4" indent="-299720" algn="l" rtl="0">
              <a:lnSpc>
                <a:spcPct val="100000"/>
              </a:lnSpc>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5pPr>
            <a:lvl6pPr marL="2743200" marR="0" lvl="5" indent="-299720" algn="l" rtl="0">
              <a:lnSpc>
                <a:spcPct val="100000"/>
              </a:lnSpc>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6pPr>
            <a:lvl7pPr marL="3200400" marR="0" lvl="6" indent="-299720" algn="l" rtl="0">
              <a:lnSpc>
                <a:spcPct val="100000"/>
              </a:lnSpc>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7pPr>
            <a:lvl8pPr marL="3657600" marR="0" lvl="7" indent="-299720" algn="l" rtl="0">
              <a:lnSpc>
                <a:spcPct val="100000"/>
              </a:lnSpc>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8pPr>
            <a:lvl9pPr marL="4114800" marR="0" lvl="8" indent="-299720" algn="l" rtl="0">
              <a:lnSpc>
                <a:spcPct val="100000"/>
              </a:lnSpc>
              <a:spcBef>
                <a:spcPts val="1000"/>
              </a:spcBef>
              <a:spcAft>
                <a:spcPts val="0"/>
              </a:spcAft>
              <a:buClr>
                <a:srgbClr val="86D1D8"/>
              </a:buClr>
              <a:buSzPts val="1120"/>
              <a:buFont typeface="Noto Sans Symbols"/>
              <a:buChar char="►"/>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18" name="Google Shape;18;p24"/>
          <p:cNvSpPr txBox="1">
            <a:spLocks noGrp="1"/>
          </p:cNvSpPr>
          <p:nvPr>
            <p:ph type="dt" idx="10"/>
          </p:nvPr>
        </p:nvSpPr>
        <p:spPr>
          <a:xfrm rot="5400000">
            <a:off x="7495018" y="1828801"/>
            <a:ext cx="990600" cy="2286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9" name="Google Shape;19;p24"/>
          <p:cNvSpPr txBox="1">
            <a:spLocks noGrp="1"/>
          </p:cNvSpPr>
          <p:nvPr>
            <p:ph type="ftr" idx="11"/>
          </p:nvPr>
        </p:nvSpPr>
        <p:spPr>
          <a:xfrm rot="5400000">
            <a:off x="6233363" y="3263404"/>
            <a:ext cx="3859800" cy="2286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0" name="Google Shape;20;p24"/>
          <p:cNvSpPr txBox="1">
            <a:spLocks noGrp="1"/>
          </p:cNvSpPr>
          <p:nvPr>
            <p:ph type="sldNum" idx="12"/>
          </p:nvPr>
        </p:nvSpPr>
        <p:spPr>
          <a:xfrm>
            <a:off x="7766431" y="295736"/>
            <a:ext cx="628800" cy="767700"/>
          </a:xfrm>
          <a:prstGeom prst="rect">
            <a:avLst/>
          </a:prstGeom>
          <a:noFill/>
          <a:ln>
            <a:noFill/>
          </a:ln>
        </p:spPr>
        <p:txBody>
          <a:bodyPr spcFirstLastPara="1" wrap="square" lIns="91425" tIns="45700" rIns="91425" bIns="45700" anchor="b" anchorCtr="0">
            <a:noAutofit/>
          </a:bodyPr>
          <a:lstStyle>
            <a:lvl1pPr marL="0" marR="0" lvl="0"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1pPr>
            <a:lvl2pPr marL="0" marR="0" lvl="1"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2pPr>
            <a:lvl3pPr marL="0" marR="0" lvl="2"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3pPr>
            <a:lvl4pPr marL="0" marR="0" lvl="3"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4pPr>
            <a:lvl5pPr marL="0" marR="0" lvl="4"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5pPr>
            <a:lvl6pPr marL="0" marR="0" lvl="5"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6pPr>
            <a:lvl7pPr marL="0" marR="0" lvl="6"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7pPr>
            <a:lvl8pPr marL="0" marR="0" lvl="7"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8pPr>
            <a:lvl9pPr marL="0" marR="0" lvl="8" indent="0" algn="ctr" rtl="0">
              <a:lnSpc>
                <a:spcPct val="100000"/>
              </a:lnSpc>
              <a:spcBef>
                <a:spcPts val="0"/>
              </a:spcBef>
              <a:spcAft>
                <a:spcPts val="0"/>
              </a:spcAft>
              <a:buClr>
                <a:srgbClr val="000000"/>
              </a:buClr>
              <a:buSzPts val="2801"/>
              <a:buFont typeface="Arial"/>
              <a:buNone/>
              <a:defRPr sz="2801"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www.srvusd.net/personalizedlearning"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srvusd-ca.schoolloop.com/pf4/cms2/view_page?d=x&amp;group_id=1531973258578&amp;vdid=i20b1x3vl1zd"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hyperlink" Target="mailto:kogrady@srvusd.net"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www.srvusd.net/" TargetMode="External"/><Relationship Id="rId4" Type="http://schemas.openxmlformats.org/officeDocument/2006/relationships/hyperlink" Target="https://mvhs.schoolloop.com/pf4/cms2/view_page?d=x&amp;group_id=1542443430188&amp;vdid=ei7f21i5h6bwq"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hyperlink" Target="mailto:ciglesias@srvusd.net" TargetMode="External"/><Relationship Id="rId13" Type="http://schemas.openxmlformats.org/officeDocument/2006/relationships/image" Target="../media/image13.png"/><Relationship Id="rId3" Type="http://schemas.openxmlformats.org/officeDocument/2006/relationships/hyperlink" Target="mailto:rwiest@srvusd.net" TargetMode="External"/><Relationship Id="rId7" Type="http://schemas.openxmlformats.org/officeDocument/2006/relationships/hyperlink" Target="mailto:kdrake@srvusd.net" TargetMode="External"/><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mailto:mbergstedt@srvusd.net" TargetMode="External"/><Relationship Id="rId11" Type="http://schemas.openxmlformats.org/officeDocument/2006/relationships/image" Target="../media/image11.png"/><Relationship Id="rId5" Type="http://schemas.openxmlformats.org/officeDocument/2006/relationships/hyperlink" Target="mailto:pdell@srvusd.net" TargetMode="External"/><Relationship Id="rId10" Type="http://schemas.openxmlformats.org/officeDocument/2006/relationships/image" Target="../media/image10.png"/><Relationship Id="rId4" Type="http://schemas.openxmlformats.org/officeDocument/2006/relationships/hyperlink" Target="mailto:nconti@srvusd.net" TargetMode="External"/><Relationship Id="rId9" Type="http://schemas.openxmlformats.org/officeDocument/2006/relationships/image" Target="../media/image9.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mailto:nordonez@srvusd.net"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hyperlink" Target="mailto:lwhiting@srvusd.ne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1d9106208eb_0_58"/>
          <p:cNvSpPr/>
          <p:nvPr/>
        </p:nvSpPr>
        <p:spPr>
          <a:xfrm>
            <a:off x="-304800" y="-304800"/>
            <a:ext cx="9753600" cy="7315200"/>
          </a:xfrm>
          <a:prstGeom prst="rect">
            <a:avLst/>
          </a:prstGeom>
          <a:blipFill rotWithShape="1">
            <a:blip r:embed="rId3">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4" name="Google Shape;154;g1d9106208eb_0_58"/>
          <p:cNvSpPr txBox="1">
            <a:spLocks noGrp="1"/>
          </p:cNvSpPr>
          <p:nvPr>
            <p:ph type="subTitle" idx="1"/>
          </p:nvPr>
        </p:nvSpPr>
        <p:spPr>
          <a:xfrm>
            <a:off x="211500" y="4712775"/>
            <a:ext cx="8721000" cy="700200"/>
          </a:xfrm>
          <a:prstGeom prst="rect">
            <a:avLst/>
          </a:prstGeom>
          <a:noFill/>
          <a:ln>
            <a:noFill/>
          </a:ln>
        </p:spPr>
        <p:txBody>
          <a:bodyPr spcFirstLastPara="1" wrap="square" lIns="45700" tIns="45700" rIns="246875" bIns="45700" anchor="t" anchorCtr="0">
            <a:noAutofit/>
          </a:bodyPr>
          <a:lstStyle/>
          <a:p>
            <a:pPr marL="0" lvl="0" indent="0" algn="l" rtl="0">
              <a:lnSpc>
                <a:spcPct val="90000"/>
              </a:lnSpc>
              <a:spcBef>
                <a:spcPts val="0"/>
              </a:spcBef>
              <a:spcAft>
                <a:spcPts val="0"/>
              </a:spcAft>
              <a:buClr>
                <a:srgbClr val="FFCC00"/>
              </a:buClr>
              <a:buSzPts val="7200"/>
              <a:buFont typeface="Noto Sans Symbols"/>
              <a:buNone/>
            </a:pPr>
            <a:r>
              <a:rPr lang="en-US" sz="4000" b="1">
                <a:solidFill>
                  <a:srgbClr val="FFCC00"/>
                </a:solidFill>
                <a:latin typeface="Jura"/>
                <a:ea typeface="Jura"/>
                <a:cs typeface="Jura"/>
                <a:sym typeface="Jura"/>
              </a:rPr>
              <a:t>San Ramon Valley High School</a:t>
            </a:r>
            <a:endParaRPr sz="100"/>
          </a:p>
          <a:p>
            <a:pPr marL="0" lvl="0" indent="0" algn="l" rtl="0">
              <a:lnSpc>
                <a:spcPct val="90000"/>
              </a:lnSpc>
              <a:spcBef>
                <a:spcPts val="1440"/>
              </a:spcBef>
              <a:spcAft>
                <a:spcPts val="0"/>
              </a:spcAft>
              <a:buClr>
                <a:srgbClr val="336600"/>
              </a:buClr>
              <a:buSzPts val="7200"/>
              <a:buFont typeface="Noto Sans Symbols"/>
              <a:buNone/>
            </a:pPr>
            <a:r>
              <a:rPr lang="en-US" sz="5000" b="1" i="1">
                <a:solidFill>
                  <a:schemeClr val="accent1"/>
                </a:solidFill>
                <a:latin typeface="Jura"/>
                <a:ea typeface="Jura"/>
                <a:cs typeface="Jura"/>
                <a:sym typeface="Jura"/>
              </a:rPr>
              <a:t>Welcome to the Wolf Pack</a:t>
            </a:r>
            <a:endParaRPr sz="200">
              <a:solidFill>
                <a:schemeClr val="accent1"/>
              </a:solidFill>
            </a:endParaRPr>
          </a:p>
        </p:txBody>
      </p:sp>
      <p:sp>
        <p:nvSpPr>
          <p:cNvPr id="155" name="Google Shape;155;g1d9106208eb_0_58"/>
          <p:cNvSpPr/>
          <p:nvPr/>
        </p:nvSpPr>
        <p:spPr>
          <a:xfrm>
            <a:off x="0" y="-89600"/>
            <a:ext cx="8721000" cy="2194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600" b="0" i="0" u="none" strike="noStrike" cap="none">
                <a:solidFill>
                  <a:schemeClr val="accent1"/>
                </a:solidFill>
                <a:latin typeface="Bebas Neue"/>
                <a:ea typeface="Bebas Neue"/>
                <a:cs typeface="Bebas Neue"/>
                <a:sym typeface="Bebas Neue"/>
              </a:rPr>
              <a:t>Welcome Freshman!</a:t>
            </a:r>
            <a:r>
              <a:rPr lang="en-US">
                <a:solidFill>
                  <a:schemeClr val="accent1"/>
                </a:solidFill>
              </a:rPr>
              <a:t>       </a:t>
            </a:r>
            <a:endParaRPr>
              <a:solidFill>
                <a:schemeClr val="accent1"/>
              </a:solidFill>
            </a:endParaRPr>
          </a:p>
          <a:p>
            <a:pPr marL="0" marR="0" lvl="0" indent="0" algn="l" rtl="0">
              <a:spcBef>
                <a:spcPts val="0"/>
              </a:spcBef>
              <a:spcAft>
                <a:spcPts val="0"/>
              </a:spcAft>
              <a:buNone/>
            </a:pPr>
            <a:r>
              <a:rPr lang="en-US" sz="6600">
                <a:solidFill>
                  <a:schemeClr val="accent1"/>
                </a:solidFill>
                <a:latin typeface="Bebas Neue"/>
                <a:ea typeface="Bebas Neue"/>
                <a:cs typeface="Bebas Neue"/>
                <a:sym typeface="Bebas Neue"/>
              </a:rPr>
              <a:t>Class of 2027</a:t>
            </a:r>
            <a:endParaRPr sz="6600">
              <a:solidFill>
                <a:schemeClr val="accent1"/>
              </a:solidFill>
              <a:latin typeface="Bebas Neue"/>
              <a:ea typeface="Bebas Neue"/>
              <a:cs typeface="Bebas Neue"/>
              <a:sym typeface="Bebas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0"/>
          <p:cNvSpPr txBox="1">
            <a:spLocks noGrp="1"/>
          </p:cNvSpPr>
          <p:nvPr>
            <p:ph type="title"/>
          </p:nvPr>
        </p:nvSpPr>
        <p:spPr>
          <a:xfrm>
            <a:off x="381010" y="47393"/>
            <a:ext cx="7055400" cy="1400400"/>
          </a:xfrm>
          <a:prstGeom prst="rect">
            <a:avLst/>
          </a:prstGeom>
          <a:noFill/>
          <a:ln>
            <a:noFill/>
          </a:ln>
          <a:effectLst>
            <a:outerShdw blurRad="50800" dist="38100" algn="l" rotWithShape="0">
              <a:srgbClr val="000000">
                <a:alpha val="40000"/>
              </a:srgbClr>
            </a:outerShdw>
          </a:effectLst>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0000"/>
              </a:buClr>
              <a:buSzPts val="4200"/>
              <a:buFont typeface="Century Gothic"/>
              <a:buNone/>
            </a:pPr>
            <a:r>
              <a:rPr lang="en-US">
                <a:solidFill>
                  <a:schemeClr val="accent1"/>
                </a:solidFill>
              </a:rPr>
              <a:t>Graduation Subject Requirements</a:t>
            </a:r>
            <a:endParaRPr>
              <a:solidFill>
                <a:schemeClr val="accent1"/>
              </a:solidFill>
            </a:endParaRPr>
          </a:p>
        </p:txBody>
      </p:sp>
      <p:sp>
        <p:nvSpPr>
          <p:cNvPr id="239" name="Google Shape;239;p10"/>
          <p:cNvSpPr txBox="1">
            <a:spLocks noGrp="1"/>
          </p:cNvSpPr>
          <p:nvPr>
            <p:ph type="body" idx="1"/>
          </p:nvPr>
        </p:nvSpPr>
        <p:spPr>
          <a:xfrm>
            <a:off x="827700" y="2052925"/>
            <a:ext cx="6711654" cy="4195481"/>
          </a:xfrm>
          <a:prstGeom prst="rect">
            <a:avLst/>
          </a:prstGeom>
          <a:noFill/>
          <a:ln>
            <a:noFill/>
          </a:ln>
        </p:spPr>
        <p:txBody>
          <a:bodyPr spcFirstLastPara="1" wrap="square" lIns="91425" tIns="45700" rIns="91425" bIns="45700" anchor="t" anchorCtr="0">
            <a:normAutofit/>
          </a:bodyPr>
          <a:lstStyle/>
          <a:p>
            <a:pPr marL="342906" lvl="0" indent="-241306" algn="l" rtl="0">
              <a:lnSpc>
                <a:spcPct val="100000"/>
              </a:lnSpc>
              <a:spcBef>
                <a:spcPts val="0"/>
              </a:spcBef>
              <a:spcAft>
                <a:spcPts val="0"/>
              </a:spcAft>
              <a:buSzPts val="1600"/>
              <a:buNone/>
            </a:pPr>
            <a:endParaRPr/>
          </a:p>
        </p:txBody>
      </p:sp>
      <p:graphicFrame>
        <p:nvGraphicFramePr>
          <p:cNvPr id="240" name="Google Shape;240;p10"/>
          <p:cNvGraphicFramePr/>
          <p:nvPr/>
        </p:nvGraphicFramePr>
        <p:xfrm>
          <a:off x="381000" y="1750375"/>
          <a:ext cx="3000000" cy="3000000"/>
        </p:xfrm>
        <a:graphic>
          <a:graphicData uri="http://schemas.openxmlformats.org/drawingml/2006/table">
            <a:tbl>
              <a:tblPr firstRow="1" bandRow="1">
                <a:noFill/>
                <a:tableStyleId>{D696A114-1E69-4A8C-A096-906DB949A995}</a:tableStyleId>
              </a:tblPr>
              <a:tblGrid>
                <a:gridCol w="3048000">
                  <a:extLst>
                    <a:ext uri="{9D8B030D-6E8A-4147-A177-3AD203B41FA5}">
                      <a16:colId xmlns:a16="http://schemas.microsoft.com/office/drawing/2014/main" val="20000"/>
                    </a:ext>
                  </a:extLst>
                </a:gridCol>
                <a:gridCol w="5334000">
                  <a:extLst>
                    <a:ext uri="{9D8B030D-6E8A-4147-A177-3AD203B41FA5}">
                      <a16:colId xmlns:a16="http://schemas.microsoft.com/office/drawing/2014/main" val="20001"/>
                    </a:ext>
                  </a:extLst>
                </a:gridCol>
              </a:tblGrid>
              <a:tr h="4874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Subjects</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SRVUSD-High School Requirements</a:t>
                      </a:r>
                      <a:endParaRPr sz="1800" u="none" strike="noStrike" cap="none"/>
                    </a:p>
                  </a:txBody>
                  <a:tcPr marL="91450" marR="91450" marT="45725" marB="45725"/>
                </a:tc>
                <a:extLst>
                  <a:ext uri="{0D108BD9-81ED-4DB2-BD59-A6C34878D82A}">
                    <a16:rowId xmlns:a16="http://schemas.microsoft.com/office/drawing/2014/main" val="10000"/>
                  </a:ext>
                </a:extLst>
              </a:tr>
              <a:tr h="832075">
                <a:tc>
                  <a:txBody>
                    <a:bodyPr/>
                    <a:lstStyle/>
                    <a:p>
                      <a:pPr marL="0" marR="0" lvl="0" indent="0" algn="l" rtl="0">
                        <a:lnSpc>
                          <a:spcPct val="100000"/>
                        </a:lnSpc>
                        <a:spcBef>
                          <a:spcPts val="0"/>
                        </a:spcBef>
                        <a:spcAft>
                          <a:spcPts val="0"/>
                        </a:spcAft>
                        <a:buClr>
                          <a:schemeClr val="lt1"/>
                        </a:buClr>
                        <a:buSzPts val="2000"/>
                        <a:buFont typeface="Century Gothic"/>
                        <a:buNone/>
                      </a:pPr>
                      <a:r>
                        <a:rPr lang="en-US" sz="2000" u="none" strike="noStrike" cap="none"/>
                        <a:t>World Language*</a:t>
                      </a:r>
                      <a:endParaRPr sz="1400" u="none" strike="noStrike" cap="none"/>
                    </a:p>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tc>
                <a:tc>
                  <a:txBody>
                    <a:bodyPr/>
                    <a:lstStyle/>
                    <a:p>
                      <a:pPr marL="0" marR="0" lvl="0" indent="0" algn="l" rtl="0">
                        <a:lnSpc>
                          <a:spcPct val="100000"/>
                        </a:lnSpc>
                        <a:spcBef>
                          <a:spcPts val="0"/>
                        </a:spcBef>
                        <a:spcAft>
                          <a:spcPts val="0"/>
                        </a:spcAft>
                        <a:buClr>
                          <a:schemeClr val="lt1"/>
                        </a:buClr>
                        <a:buSzPts val="2000"/>
                        <a:buFont typeface="Century Gothic"/>
                        <a:buNone/>
                      </a:pPr>
                      <a:r>
                        <a:rPr lang="en-US" sz="2000" u="none" strike="noStrike" cap="none"/>
                        <a:t>10 credits required from two separate fields</a:t>
                      </a:r>
                      <a:endParaRPr sz="1400" u="none" strike="noStrike" cap="none"/>
                    </a:p>
                  </a:txBody>
                  <a:tcPr marL="91450" marR="91450" marT="45725" marB="45725"/>
                </a:tc>
                <a:extLst>
                  <a:ext uri="{0D108BD9-81ED-4DB2-BD59-A6C34878D82A}">
                    <a16:rowId xmlns:a16="http://schemas.microsoft.com/office/drawing/2014/main" val="10001"/>
                  </a:ext>
                </a:extLst>
              </a:tr>
              <a:tr h="754900">
                <a:tc>
                  <a:txBody>
                    <a:bodyPr/>
                    <a:lstStyle/>
                    <a:p>
                      <a:pPr marL="0" marR="0" lvl="0" indent="0" algn="l" rtl="0">
                        <a:lnSpc>
                          <a:spcPct val="100000"/>
                        </a:lnSpc>
                        <a:spcBef>
                          <a:spcPts val="0"/>
                        </a:spcBef>
                        <a:spcAft>
                          <a:spcPts val="0"/>
                        </a:spcAft>
                        <a:buClr>
                          <a:schemeClr val="lt1"/>
                        </a:buClr>
                        <a:buSzPts val="2000"/>
                        <a:buFont typeface="Century Gothic"/>
                        <a:buNone/>
                      </a:pPr>
                      <a:r>
                        <a:rPr lang="en-US" sz="2000" u="none" strike="noStrike" cap="none"/>
                        <a:t>Fine Arts*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lt1"/>
                        </a:buClr>
                        <a:buSzPts val="2000"/>
                        <a:buFont typeface="Century Gothic"/>
                        <a:buNone/>
                      </a:pPr>
                      <a:r>
                        <a:rPr lang="en-US" sz="2000" u="none" strike="noStrike" cap="none"/>
                        <a:t>10 credits required from two separate fields</a:t>
                      </a:r>
                      <a:endParaRPr sz="1400" u="none" strike="noStrike" cap="none"/>
                    </a:p>
                  </a:txBody>
                  <a:tcPr marL="91450" marR="91450" marT="45725" marB="45725"/>
                </a:tc>
                <a:extLst>
                  <a:ext uri="{0D108BD9-81ED-4DB2-BD59-A6C34878D82A}">
                    <a16:rowId xmlns:a16="http://schemas.microsoft.com/office/drawing/2014/main" val="10002"/>
                  </a:ext>
                </a:extLst>
              </a:tr>
              <a:tr h="804125">
                <a:tc>
                  <a:txBody>
                    <a:bodyPr/>
                    <a:lstStyle/>
                    <a:p>
                      <a:pPr marL="0" marR="0" lvl="0" indent="0" algn="l" rtl="0">
                        <a:lnSpc>
                          <a:spcPct val="100000"/>
                        </a:lnSpc>
                        <a:spcBef>
                          <a:spcPts val="0"/>
                        </a:spcBef>
                        <a:spcAft>
                          <a:spcPts val="0"/>
                        </a:spcAft>
                        <a:buClr>
                          <a:schemeClr val="lt1"/>
                        </a:buClr>
                        <a:buSzPts val="2000"/>
                        <a:buFont typeface="Century Gothic"/>
                        <a:buNone/>
                      </a:pPr>
                      <a:r>
                        <a:rPr lang="en-US" sz="2000" u="none" strike="noStrike" cap="none"/>
                        <a:t>Voc Applied Arts*</a:t>
                      </a:r>
                      <a:endParaRPr sz="1400" u="none" strike="noStrike" cap="none"/>
                    </a:p>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91450" marR="91450" marT="45725" marB="45725"/>
                </a:tc>
                <a:tc>
                  <a:txBody>
                    <a:bodyPr/>
                    <a:lstStyle/>
                    <a:p>
                      <a:pPr marL="0" marR="0" lvl="0" indent="0" algn="l" rtl="0">
                        <a:lnSpc>
                          <a:spcPct val="100000"/>
                        </a:lnSpc>
                        <a:spcBef>
                          <a:spcPts val="0"/>
                        </a:spcBef>
                        <a:spcAft>
                          <a:spcPts val="0"/>
                        </a:spcAft>
                        <a:buClr>
                          <a:schemeClr val="lt1"/>
                        </a:buClr>
                        <a:buSzPts val="2000"/>
                        <a:buFont typeface="Century Gothic"/>
                        <a:buNone/>
                      </a:pPr>
                      <a:r>
                        <a:rPr lang="en-US" sz="2000" u="none" strike="noStrike" cap="none"/>
                        <a:t>10 credits required from two separate fields</a:t>
                      </a:r>
                      <a:endParaRPr sz="1400" u="none" strike="noStrike" cap="none"/>
                    </a:p>
                  </a:txBody>
                  <a:tcPr marL="91450" marR="91450" marT="45725" marB="45725"/>
                </a:tc>
                <a:extLst>
                  <a:ext uri="{0D108BD9-81ED-4DB2-BD59-A6C34878D82A}">
                    <a16:rowId xmlns:a16="http://schemas.microsoft.com/office/drawing/2014/main" val="10003"/>
                  </a:ext>
                </a:extLst>
              </a:tr>
              <a:tr h="492325">
                <a:tc>
                  <a:txBody>
                    <a:bodyPr/>
                    <a:lstStyle/>
                    <a:p>
                      <a:pPr marL="0" marR="0" lvl="0" indent="0" algn="l" rtl="0">
                        <a:lnSpc>
                          <a:spcPct val="100000"/>
                        </a:lnSpc>
                        <a:spcBef>
                          <a:spcPts val="0"/>
                        </a:spcBef>
                        <a:spcAft>
                          <a:spcPts val="0"/>
                        </a:spcAft>
                        <a:buClr>
                          <a:schemeClr val="lt1"/>
                        </a:buClr>
                        <a:buSzPts val="2000"/>
                        <a:buFont typeface="Century Gothic"/>
                        <a:buNone/>
                      </a:pPr>
                      <a:r>
                        <a:rPr lang="en-US" sz="2000" u="none" strike="noStrike" cap="none"/>
                        <a:t>Health</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lt1"/>
                        </a:buClr>
                        <a:buSzPts val="2000"/>
                        <a:buFont typeface="Century Gothic"/>
                        <a:buNone/>
                      </a:pPr>
                      <a:r>
                        <a:rPr lang="en-US" sz="2000" u="none" strike="noStrike" cap="none"/>
                        <a:t>5 Credits</a:t>
                      </a:r>
                      <a:endParaRPr sz="1400" u="none" strike="noStrike" cap="none"/>
                    </a:p>
                  </a:txBody>
                  <a:tcPr marL="91450" marR="91450" marT="45725" marB="45725"/>
                </a:tc>
                <a:extLst>
                  <a:ext uri="{0D108BD9-81ED-4DB2-BD59-A6C34878D82A}">
                    <a16:rowId xmlns:a16="http://schemas.microsoft.com/office/drawing/2014/main" val="10004"/>
                  </a:ext>
                </a:extLst>
              </a:tr>
              <a:tr h="492325">
                <a:tc>
                  <a:txBody>
                    <a:bodyPr/>
                    <a:lstStyle/>
                    <a:p>
                      <a:pPr marL="0" marR="0" lvl="0" indent="0" algn="l" rtl="0">
                        <a:lnSpc>
                          <a:spcPct val="100000"/>
                        </a:lnSpc>
                        <a:spcBef>
                          <a:spcPts val="0"/>
                        </a:spcBef>
                        <a:spcAft>
                          <a:spcPts val="0"/>
                        </a:spcAft>
                        <a:buClr>
                          <a:schemeClr val="lt1"/>
                        </a:buClr>
                        <a:buSzPts val="2000"/>
                        <a:buFont typeface="Century Gothic"/>
                        <a:buNone/>
                      </a:pPr>
                      <a:r>
                        <a:rPr lang="en-US" sz="2000" u="none" strike="noStrike" cap="none"/>
                        <a:t>Physical Education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lt1"/>
                        </a:buClr>
                        <a:buSzPts val="2000"/>
                        <a:buFont typeface="Century Gothic"/>
                        <a:buNone/>
                      </a:pPr>
                      <a:r>
                        <a:rPr lang="en-US" sz="2000" u="none" strike="noStrike" cap="none"/>
                        <a:t>2 yrs (20 credits)</a:t>
                      </a:r>
                      <a:endParaRPr sz="1400" u="none" strike="noStrike" cap="none"/>
                    </a:p>
                  </a:txBody>
                  <a:tcPr marL="91450" marR="91450" marT="45725" marB="45725"/>
                </a:tc>
                <a:extLst>
                  <a:ext uri="{0D108BD9-81ED-4DB2-BD59-A6C34878D82A}">
                    <a16:rowId xmlns:a16="http://schemas.microsoft.com/office/drawing/2014/main" val="10005"/>
                  </a:ext>
                </a:extLst>
              </a:tr>
              <a:tr h="426675">
                <a:tc>
                  <a:txBody>
                    <a:bodyPr/>
                    <a:lstStyle/>
                    <a:p>
                      <a:pPr marL="0" marR="0" lvl="0" indent="0" algn="l" rtl="0">
                        <a:lnSpc>
                          <a:spcPct val="100000"/>
                        </a:lnSpc>
                        <a:spcBef>
                          <a:spcPts val="0"/>
                        </a:spcBef>
                        <a:spcAft>
                          <a:spcPts val="0"/>
                        </a:spcAft>
                        <a:buClr>
                          <a:schemeClr val="lt1"/>
                        </a:buClr>
                        <a:buSzPts val="2000"/>
                        <a:buFont typeface="Century Gothic"/>
                        <a:buNone/>
                      </a:pPr>
                      <a:r>
                        <a:rPr lang="en-US" sz="2000" u="none" strike="noStrike" cap="none"/>
                        <a:t>Electives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lt1"/>
                        </a:buClr>
                        <a:buSzPts val="2000"/>
                        <a:buFont typeface="Century Gothic"/>
                        <a:buNone/>
                      </a:pPr>
                      <a:r>
                        <a:rPr lang="en-US" sz="2000" u="none" strike="noStrike" cap="none"/>
                        <a:t>60 Credits</a:t>
                      </a:r>
                      <a:endParaRPr sz="1400" u="none" strike="noStrike" cap="none"/>
                    </a:p>
                  </a:txBody>
                  <a:tcPr marL="91450" marR="91450" marT="45725" marB="45725"/>
                </a:tc>
                <a:extLst>
                  <a:ext uri="{0D108BD9-81ED-4DB2-BD59-A6C34878D82A}">
                    <a16:rowId xmlns:a16="http://schemas.microsoft.com/office/drawing/2014/main" val="10006"/>
                  </a:ext>
                </a:extLst>
              </a:tr>
              <a:tr h="663100">
                <a:tc>
                  <a:txBody>
                    <a:bodyPr/>
                    <a:lstStyle/>
                    <a:p>
                      <a:pPr marL="0" marR="0" lvl="0" indent="0" algn="l" rtl="0">
                        <a:lnSpc>
                          <a:spcPct val="100000"/>
                        </a:lnSpc>
                        <a:spcBef>
                          <a:spcPts val="0"/>
                        </a:spcBef>
                        <a:spcAft>
                          <a:spcPts val="0"/>
                        </a:spcAft>
                        <a:buClr>
                          <a:schemeClr val="lt1"/>
                        </a:buClr>
                        <a:buSzPts val="2000"/>
                        <a:buFont typeface="Century Gothic"/>
                        <a:buNone/>
                      </a:pPr>
                      <a:r>
                        <a:rPr lang="en-US" sz="2000" u="none" strike="noStrike" cap="none"/>
                        <a:t>Total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lt1"/>
                        </a:buClr>
                        <a:buSzPts val="2000"/>
                        <a:buFont typeface="Century Gothic"/>
                        <a:buNone/>
                      </a:pPr>
                      <a:r>
                        <a:rPr lang="en-US" sz="2000" u="none" strike="noStrike" cap="none"/>
                        <a:t>220 Credits</a:t>
                      </a:r>
                      <a:endParaRPr sz="1400" u="none" strike="noStrike" cap="none"/>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bc6a0d8433_0_7"/>
          <p:cNvSpPr txBox="1">
            <a:spLocks noGrp="1"/>
          </p:cNvSpPr>
          <p:nvPr>
            <p:ph type="title"/>
          </p:nvPr>
        </p:nvSpPr>
        <p:spPr>
          <a:xfrm>
            <a:off x="484700" y="277575"/>
            <a:ext cx="7055400" cy="979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solidFill>
                  <a:schemeClr val="accent1"/>
                </a:solidFill>
              </a:rPr>
              <a:t>4 Year Course Planning</a:t>
            </a:r>
            <a:endParaRPr>
              <a:solidFill>
                <a:schemeClr val="accent1"/>
              </a:solidFill>
            </a:endParaRPr>
          </a:p>
        </p:txBody>
      </p:sp>
      <p:sp>
        <p:nvSpPr>
          <p:cNvPr id="247" name="Google Shape;247;gbc6a0d8433_0_7"/>
          <p:cNvSpPr txBox="1">
            <a:spLocks noGrp="1"/>
          </p:cNvSpPr>
          <p:nvPr>
            <p:ph type="body" idx="1"/>
          </p:nvPr>
        </p:nvSpPr>
        <p:spPr>
          <a:xfrm>
            <a:off x="827700" y="2052925"/>
            <a:ext cx="6711600" cy="4195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440"/>
              <a:buNone/>
            </a:pPr>
            <a:endParaRPr/>
          </a:p>
        </p:txBody>
      </p:sp>
      <p:pic>
        <p:nvPicPr>
          <p:cNvPr id="248" name="Google Shape;248;gbc6a0d8433_0_7"/>
          <p:cNvPicPr preferRelativeResize="0"/>
          <p:nvPr/>
        </p:nvPicPr>
        <p:blipFill rotWithShape="1">
          <a:blip r:embed="rId3">
            <a:alphaModFix/>
          </a:blip>
          <a:srcRect/>
          <a:stretch/>
        </p:blipFill>
        <p:spPr>
          <a:xfrm>
            <a:off x="261250" y="1257375"/>
            <a:ext cx="8605174" cy="5502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1"/>
          <p:cNvSpPr txBox="1">
            <a:spLocks noGrp="1"/>
          </p:cNvSpPr>
          <p:nvPr>
            <p:ph type="title"/>
          </p:nvPr>
        </p:nvSpPr>
        <p:spPr>
          <a:xfrm>
            <a:off x="553810" y="171568"/>
            <a:ext cx="7055400" cy="1400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0000"/>
              </a:buClr>
              <a:buSzPts val="4200"/>
              <a:buFont typeface="Century Gothic"/>
              <a:buNone/>
            </a:pPr>
            <a:r>
              <a:rPr lang="en-US" sz="3700">
                <a:solidFill>
                  <a:schemeClr val="accent1"/>
                </a:solidFill>
              </a:rPr>
              <a:t>Personalized Learning Options (PLIs) or Non-District Courses </a:t>
            </a:r>
            <a:endParaRPr sz="3700">
              <a:solidFill>
                <a:schemeClr val="accent1"/>
              </a:solidFill>
            </a:endParaRPr>
          </a:p>
        </p:txBody>
      </p:sp>
      <p:sp>
        <p:nvSpPr>
          <p:cNvPr id="254" name="Google Shape;254;p11"/>
          <p:cNvSpPr txBox="1">
            <a:spLocks noGrp="1"/>
          </p:cNvSpPr>
          <p:nvPr>
            <p:ph type="body" idx="1"/>
          </p:nvPr>
        </p:nvSpPr>
        <p:spPr>
          <a:xfrm>
            <a:off x="669475" y="1571975"/>
            <a:ext cx="7854000" cy="4926900"/>
          </a:xfrm>
          <a:prstGeom prst="rect">
            <a:avLst/>
          </a:prstGeom>
          <a:noFill/>
          <a:ln>
            <a:noFill/>
          </a:ln>
        </p:spPr>
        <p:txBody>
          <a:bodyPr spcFirstLastPara="1" wrap="square" lIns="91425" tIns="45700" rIns="91425" bIns="45700" anchor="t" anchorCtr="0">
            <a:noAutofit/>
          </a:bodyPr>
          <a:lstStyle/>
          <a:p>
            <a:pPr marL="342906" lvl="0" indent="-342906" algn="l" rtl="0">
              <a:lnSpc>
                <a:spcPct val="100000"/>
              </a:lnSpc>
              <a:spcBef>
                <a:spcPts val="0"/>
              </a:spcBef>
              <a:spcAft>
                <a:spcPts val="0"/>
              </a:spcAft>
              <a:buSzPts val="1760"/>
              <a:buChar char="►"/>
            </a:pPr>
            <a:r>
              <a:rPr lang="en-US" sz="2200"/>
              <a:t>Personalized Learning Options are intended to provide flexibility for students &amp; families, increase overall student wellness, and ultimately improve working conditions for staff by lowering class sizes. </a:t>
            </a:r>
            <a:endParaRPr sz="2200"/>
          </a:p>
          <a:p>
            <a:pPr marL="457200" lvl="0" indent="0" algn="l" rtl="0">
              <a:lnSpc>
                <a:spcPct val="100000"/>
              </a:lnSpc>
              <a:spcBef>
                <a:spcPts val="0"/>
              </a:spcBef>
              <a:spcAft>
                <a:spcPts val="0"/>
              </a:spcAft>
              <a:buSzPts val="1440"/>
              <a:buNone/>
            </a:pPr>
            <a:endParaRPr sz="2200"/>
          </a:p>
          <a:p>
            <a:pPr marL="342906" lvl="0" indent="-342906" algn="l" rtl="0">
              <a:lnSpc>
                <a:spcPct val="100000"/>
              </a:lnSpc>
              <a:spcBef>
                <a:spcPts val="1000"/>
              </a:spcBef>
              <a:spcAft>
                <a:spcPts val="0"/>
              </a:spcAft>
              <a:buSzPts val="1760"/>
              <a:buChar char="►"/>
            </a:pPr>
            <a:r>
              <a:rPr lang="en-US" sz="2200"/>
              <a:t>These options have been refined based on feedback from students, parents, staff and board members over the past few years.</a:t>
            </a:r>
            <a:endParaRPr sz="2200"/>
          </a:p>
          <a:p>
            <a:pPr marL="0" lvl="0" indent="0" algn="l" rtl="0">
              <a:lnSpc>
                <a:spcPct val="100000"/>
              </a:lnSpc>
              <a:spcBef>
                <a:spcPts val="1000"/>
              </a:spcBef>
              <a:spcAft>
                <a:spcPts val="0"/>
              </a:spcAft>
              <a:buSzPts val="1440"/>
              <a:buNone/>
            </a:pPr>
            <a:endParaRPr sz="2200"/>
          </a:p>
          <a:p>
            <a:pPr marL="342906" lvl="0" indent="-342906" algn="l" rtl="0">
              <a:lnSpc>
                <a:spcPct val="100000"/>
              </a:lnSpc>
              <a:spcBef>
                <a:spcPts val="1000"/>
              </a:spcBef>
              <a:spcAft>
                <a:spcPts val="0"/>
              </a:spcAft>
              <a:buSzPts val="1760"/>
              <a:buChar char="►"/>
            </a:pPr>
            <a:r>
              <a:rPr lang="en-US" sz="2200"/>
              <a:t>For more information, please visit the Personalized Learning section on our district homepage: </a:t>
            </a:r>
            <a:r>
              <a:rPr lang="en-US" sz="2000" u="sng">
                <a:solidFill>
                  <a:schemeClr val="hlink"/>
                </a:solidFill>
                <a:hlinkClick r:id="rId3"/>
              </a:rPr>
              <a:t>http://www.srvusd.net/personalizedlearning</a:t>
            </a:r>
            <a:endParaRPr sz="2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2"/>
          <p:cNvSpPr txBox="1">
            <a:spLocks noGrp="1"/>
          </p:cNvSpPr>
          <p:nvPr>
            <p:ph type="title"/>
          </p:nvPr>
        </p:nvSpPr>
        <p:spPr>
          <a:xfrm>
            <a:off x="484700" y="155476"/>
            <a:ext cx="7055400" cy="794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0000"/>
              </a:buClr>
              <a:buSzPts val="4200"/>
              <a:buFont typeface="Century Gothic"/>
              <a:buNone/>
            </a:pPr>
            <a:r>
              <a:rPr lang="en-US">
                <a:solidFill>
                  <a:schemeClr val="accent1"/>
                </a:solidFill>
              </a:rPr>
              <a:t>Personalized Learning</a:t>
            </a:r>
            <a:r>
              <a:rPr lang="en-US">
                <a:solidFill>
                  <a:srgbClr val="FF0000"/>
                </a:solidFill>
              </a:rPr>
              <a:t>	</a:t>
            </a:r>
            <a:endParaRPr>
              <a:solidFill>
                <a:srgbClr val="FF0000"/>
              </a:solidFill>
            </a:endParaRPr>
          </a:p>
        </p:txBody>
      </p:sp>
      <p:sp>
        <p:nvSpPr>
          <p:cNvPr id="260" name="Google Shape;260;p12"/>
          <p:cNvSpPr txBox="1">
            <a:spLocks noGrp="1"/>
          </p:cNvSpPr>
          <p:nvPr>
            <p:ph type="body" idx="1"/>
          </p:nvPr>
        </p:nvSpPr>
        <p:spPr>
          <a:xfrm>
            <a:off x="224575" y="950175"/>
            <a:ext cx="8516400" cy="5838900"/>
          </a:xfrm>
          <a:prstGeom prst="rect">
            <a:avLst/>
          </a:prstGeom>
          <a:noFill/>
          <a:ln>
            <a:noFill/>
          </a:ln>
        </p:spPr>
        <p:txBody>
          <a:bodyPr spcFirstLastPara="1" wrap="square" lIns="91425" tIns="45700" rIns="91425" bIns="45700" anchor="t" anchorCtr="0">
            <a:noAutofit/>
          </a:bodyPr>
          <a:lstStyle/>
          <a:p>
            <a:pPr marL="342906" lvl="0" indent="-342906" algn="l" rtl="0">
              <a:lnSpc>
                <a:spcPct val="100000"/>
              </a:lnSpc>
              <a:spcBef>
                <a:spcPts val="1000"/>
              </a:spcBef>
              <a:spcAft>
                <a:spcPts val="0"/>
              </a:spcAft>
              <a:buSzPts val="1760"/>
              <a:buChar char="►"/>
            </a:pPr>
            <a:r>
              <a:rPr lang="en-US" sz="2200"/>
              <a:t>Graduation Credit for Online, Off-Campus and College Courses</a:t>
            </a:r>
            <a:endParaRPr/>
          </a:p>
          <a:p>
            <a:pPr marL="742961" lvl="1" indent="-285753" algn="l" rtl="0">
              <a:lnSpc>
                <a:spcPct val="100000"/>
              </a:lnSpc>
              <a:spcBef>
                <a:spcPts val="1000"/>
              </a:spcBef>
              <a:spcAft>
                <a:spcPts val="0"/>
              </a:spcAft>
              <a:buSzPts val="1760"/>
              <a:buChar char="►"/>
            </a:pPr>
            <a:r>
              <a:rPr lang="en-US" sz="2200"/>
              <a:t>SRVUSD will provide credit towards graduation for completion of accredited online courses, off-campus courses and college courses. A total of 40 credits from non-district courses may be included on the official SRVUSD transcript and used towards meeting graduation requirements. </a:t>
            </a:r>
            <a:endParaRPr sz="2200"/>
          </a:p>
          <a:p>
            <a:pPr marL="742961" lvl="1" indent="-313693" algn="l" rtl="0">
              <a:lnSpc>
                <a:spcPct val="100000"/>
              </a:lnSpc>
              <a:spcBef>
                <a:spcPts val="1000"/>
              </a:spcBef>
              <a:spcAft>
                <a:spcPts val="0"/>
              </a:spcAft>
              <a:buSzPts val="2200"/>
              <a:buChar char="►"/>
            </a:pPr>
            <a:r>
              <a:rPr lang="en-US" sz="2200"/>
              <a:t>Current 8th graders cannot complete a course prior to the last day of school (June 2nd, 2022) if the course is going to be added to the high school transcript.</a:t>
            </a:r>
            <a:endParaRPr sz="2200"/>
          </a:p>
          <a:p>
            <a:pPr marL="0" lvl="0" indent="0" algn="l" rtl="0">
              <a:lnSpc>
                <a:spcPct val="100000"/>
              </a:lnSpc>
              <a:spcBef>
                <a:spcPts val="1000"/>
              </a:spcBef>
              <a:spcAft>
                <a:spcPts val="0"/>
              </a:spcAft>
              <a:buSzPts val="1440"/>
              <a:buNone/>
            </a:pPr>
            <a:r>
              <a:rPr lang="en-US"/>
              <a:t>*</a:t>
            </a:r>
            <a:r>
              <a:rPr lang="en-US" sz="2000"/>
              <a:t>Reminder: This is not required! Please know students will have plenty of opportunities to complete the requirements at</a:t>
            </a:r>
            <a:r>
              <a:rPr lang="en-US"/>
              <a:t> SRVHS</a:t>
            </a:r>
            <a:r>
              <a:rPr lang="en-US" sz="2000"/>
              <a:t> and for college ad</a:t>
            </a:r>
            <a:r>
              <a:rPr lang="en-US"/>
              <a:t>missions</a:t>
            </a:r>
            <a:r>
              <a:rPr lang="en-US" sz="2000"/>
              <a:t>. Keep in mind extra-curricular</a:t>
            </a:r>
            <a:r>
              <a:rPr lang="en-US"/>
              <a:t> activities </a:t>
            </a:r>
            <a:r>
              <a:rPr lang="en-US" sz="2000"/>
              <a:t>and other</a:t>
            </a:r>
            <a:r>
              <a:rPr lang="en-US"/>
              <a:t> </a:t>
            </a:r>
            <a:r>
              <a:rPr lang="en-US" sz="2000"/>
              <a:t>responsibilities. </a:t>
            </a:r>
            <a:endParaRPr sz="2000"/>
          </a:p>
          <a:p>
            <a:pPr marL="457206" lvl="1" indent="0" algn="l" rtl="0">
              <a:lnSpc>
                <a:spcPct val="100000"/>
              </a:lnSpc>
              <a:spcBef>
                <a:spcPts val="1000"/>
              </a:spcBef>
              <a:spcAft>
                <a:spcPts val="0"/>
              </a:spcAft>
              <a:buSzPts val="1760"/>
              <a:buNone/>
            </a:pPr>
            <a:endParaRPr sz="2200"/>
          </a:p>
          <a:p>
            <a:pPr marL="0" lvl="1" indent="0" algn="l" rtl="0">
              <a:lnSpc>
                <a:spcPct val="100000"/>
              </a:lnSpc>
              <a:spcBef>
                <a:spcPts val="1000"/>
              </a:spcBef>
              <a:spcAft>
                <a:spcPts val="0"/>
              </a:spcAft>
              <a:buSzPts val="1280"/>
              <a:buNone/>
            </a:pPr>
            <a:endParaRPr sz="16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4"/>
          <p:cNvSpPr txBox="1">
            <a:spLocks noGrp="1"/>
          </p:cNvSpPr>
          <p:nvPr>
            <p:ph type="title"/>
          </p:nvPr>
        </p:nvSpPr>
        <p:spPr>
          <a:xfrm>
            <a:off x="484710" y="452718"/>
            <a:ext cx="7055400" cy="14004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rgbClr val="FF0000"/>
              </a:buClr>
              <a:buSzPts val="4200"/>
              <a:buFont typeface="Century Gothic"/>
              <a:buNone/>
            </a:pPr>
            <a:r>
              <a:rPr lang="en-US" sz="4000">
                <a:solidFill>
                  <a:schemeClr val="accent1"/>
                </a:solidFill>
              </a:rPr>
              <a:t>Personalized</a:t>
            </a:r>
            <a:r>
              <a:rPr lang="en-US" sz="4200">
                <a:solidFill>
                  <a:schemeClr val="accent1"/>
                </a:solidFill>
              </a:rPr>
              <a:t> Learning</a:t>
            </a:r>
            <a:r>
              <a:rPr lang="en-US">
                <a:solidFill>
                  <a:schemeClr val="accent1"/>
                </a:solidFill>
              </a:rPr>
              <a:t>	Continued… </a:t>
            </a:r>
            <a:endParaRPr>
              <a:solidFill>
                <a:schemeClr val="accent1"/>
              </a:solidFill>
            </a:endParaRPr>
          </a:p>
        </p:txBody>
      </p:sp>
      <p:sp>
        <p:nvSpPr>
          <p:cNvPr id="266" name="Google Shape;266;p14"/>
          <p:cNvSpPr txBox="1">
            <a:spLocks noGrp="1"/>
          </p:cNvSpPr>
          <p:nvPr>
            <p:ph type="body" idx="1"/>
          </p:nvPr>
        </p:nvSpPr>
        <p:spPr>
          <a:xfrm>
            <a:off x="408225" y="2122725"/>
            <a:ext cx="8507100" cy="4425000"/>
          </a:xfrm>
          <a:prstGeom prst="rect">
            <a:avLst/>
          </a:prstGeom>
          <a:noFill/>
          <a:ln>
            <a:noFill/>
          </a:ln>
        </p:spPr>
        <p:txBody>
          <a:bodyPr spcFirstLastPara="1" wrap="square" lIns="91425" tIns="45700" rIns="91425" bIns="45700" anchor="t" anchorCtr="0">
            <a:normAutofit/>
          </a:bodyPr>
          <a:lstStyle/>
          <a:p>
            <a:pPr marL="342906" lvl="0" indent="-241306" algn="l" rtl="0">
              <a:lnSpc>
                <a:spcPct val="100000"/>
              </a:lnSpc>
              <a:spcBef>
                <a:spcPts val="0"/>
              </a:spcBef>
              <a:spcAft>
                <a:spcPts val="0"/>
              </a:spcAft>
              <a:buSzPts val="1600"/>
              <a:buNone/>
            </a:pPr>
            <a:endParaRPr/>
          </a:p>
          <a:p>
            <a:pPr marL="342906" lvl="0" indent="-355606" algn="l" rtl="0">
              <a:lnSpc>
                <a:spcPct val="100000"/>
              </a:lnSpc>
              <a:spcBef>
                <a:spcPts val="1000"/>
              </a:spcBef>
              <a:spcAft>
                <a:spcPts val="0"/>
              </a:spcAft>
              <a:buSzPts val="2000"/>
              <a:buChar char="►"/>
            </a:pPr>
            <a:r>
              <a:rPr lang="en-US" sz="2400"/>
              <a:t>Independent Study PE</a:t>
            </a:r>
            <a:endParaRPr sz="2400"/>
          </a:p>
          <a:p>
            <a:pPr marL="742962" lvl="1" indent="-311155" algn="l" rtl="0">
              <a:lnSpc>
                <a:spcPct val="100000"/>
              </a:lnSpc>
              <a:spcBef>
                <a:spcPts val="1000"/>
              </a:spcBef>
              <a:spcAft>
                <a:spcPts val="0"/>
              </a:spcAft>
              <a:buSzPts val="1840"/>
              <a:buChar char="►"/>
            </a:pPr>
            <a:r>
              <a:rPr lang="en-US" sz="2200"/>
              <a:t>SRVUSD will provide flexible PE credits for </a:t>
            </a:r>
            <a:endParaRPr sz="2200"/>
          </a:p>
          <a:p>
            <a:pPr marL="1143020" lvl="2" indent="-254003" algn="l" rtl="0">
              <a:lnSpc>
                <a:spcPct val="100000"/>
              </a:lnSpc>
              <a:spcBef>
                <a:spcPts val="1000"/>
              </a:spcBef>
              <a:spcAft>
                <a:spcPts val="0"/>
              </a:spcAft>
              <a:buSzPts val="1680"/>
              <a:buChar char="►"/>
            </a:pPr>
            <a:r>
              <a:rPr lang="en-US" sz="2000"/>
              <a:t>Independent Study PE (must apply on the district website and qualify, all grades eligible). Please visit the district </a:t>
            </a:r>
            <a:r>
              <a:rPr lang="en-US" sz="2000" u="sng">
                <a:solidFill>
                  <a:schemeClr val="hlink"/>
                </a:solidFill>
                <a:hlinkClick r:id="rId3"/>
              </a:rPr>
              <a:t>site</a:t>
            </a:r>
            <a:r>
              <a:rPr lang="en-US" sz="2000"/>
              <a:t> for more information</a:t>
            </a:r>
            <a:endParaRPr sz="2000"/>
          </a:p>
          <a:p>
            <a:pPr marL="1143020" lvl="2" indent="-254003" algn="l" rtl="0">
              <a:lnSpc>
                <a:spcPct val="100000"/>
              </a:lnSpc>
              <a:spcBef>
                <a:spcPts val="1000"/>
              </a:spcBef>
              <a:spcAft>
                <a:spcPts val="0"/>
              </a:spcAft>
              <a:buSzPts val="1680"/>
              <a:buChar char="►"/>
            </a:pPr>
            <a:r>
              <a:rPr lang="en-US" sz="2000"/>
              <a:t> Marching Band PE (10</a:t>
            </a:r>
            <a:r>
              <a:rPr lang="en-US" sz="2000" baseline="30000"/>
              <a:t>th</a:t>
            </a:r>
            <a:r>
              <a:rPr lang="en-US" sz="2000"/>
              <a:t>-12</a:t>
            </a:r>
            <a:r>
              <a:rPr lang="en-US" sz="2000" baseline="30000"/>
              <a:t>th</a:t>
            </a:r>
            <a:r>
              <a:rPr lang="en-US" sz="2000"/>
              <a:t> grade)-5 credits per season</a:t>
            </a:r>
            <a:endParaRPr sz="2000"/>
          </a:p>
          <a:p>
            <a:pPr marL="1143020" lvl="2" indent="-254003" algn="l" rtl="0">
              <a:lnSpc>
                <a:spcPct val="100000"/>
              </a:lnSpc>
              <a:spcBef>
                <a:spcPts val="1000"/>
              </a:spcBef>
              <a:spcAft>
                <a:spcPts val="0"/>
              </a:spcAft>
              <a:buSzPts val="1680"/>
              <a:buChar char="►"/>
            </a:pPr>
            <a:r>
              <a:rPr lang="en-US" sz="2000"/>
              <a:t>Athletic PE (10</a:t>
            </a:r>
            <a:r>
              <a:rPr lang="en-US" sz="2000" baseline="30000"/>
              <a:t>th</a:t>
            </a:r>
            <a:r>
              <a:rPr lang="en-US" sz="2000"/>
              <a:t>-12</a:t>
            </a:r>
            <a:r>
              <a:rPr lang="en-US" sz="2000" baseline="30000"/>
              <a:t>th</a:t>
            </a:r>
            <a:r>
              <a:rPr lang="en-US" sz="2000"/>
              <a:t> grade)-10 credits per season</a:t>
            </a:r>
            <a:br>
              <a:rPr lang="en-US" sz="2000"/>
            </a:br>
            <a:r>
              <a:rPr lang="en-US" sz="2000"/>
              <a:t>	* with submission of Athletic PE Form to Athletic Director</a:t>
            </a:r>
            <a:endParaRPr sz="20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g11315ed25e6_0_734"/>
          <p:cNvSpPr txBox="1">
            <a:spLocks noGrp="1"/>
          </p:cNvSpPr>
          <p:nvPr>
            <p:ph type="title"/>
          </p:nvPr>
        </p:nvSpPr>
        <p:spPr>
          <a:xfrm>
            <a:off x="484700" y="452723"/>
            <a:ext cx="7055400" cy="981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800"/>
              <a:buNone/>
            </a:pPr>
            <a:r>
              <a:rPr lang="en-US">
                <a:solidFill>
                  <a:schemeClr val="accent1"/>
                </a:solidFill>
              </a:rPr>
              <a:t>Bell Schedule for 2023-24</a:t>
            </a:r>
            <a:r>
              <a:rPr lang="en-US"/>
              <a:t>	</a:t>
            </a:r>
            <a:endParaRPr/>
          </a:p>
        </p:txBody>
      </p:sp>
      <p:sp>
        <p:nvSpPr>
          <p:cNvPr id="273" name="Google Shape;273;g11315ed25e6_0_734"/>
          <p:cNvSpPr txBox="1">
            <a:spLocks noGrp="1"/>
          </p:cNvSpPr>
          <p:nvPr>
            <p:ph type="body" idx="1"/>
          </p:nvPr>
        </p:nvSpPr>
        <p:spPr>
          <a:xfrm>
            <a:off x="587825" y="1681850"/>
            <a:ext cx="8066400" cy="45666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SzPts val="1440"/>
              <a:buNone/>
            </a:pPr>
            <a:r>
              <a:rPr lang="en-US" sz="2300"/>
              <a:t>Per California Senate Bill 328, high schools cannot start before 8:30am. </a:t>
            </a:r>
            <a:endParaRPr sz="2300"/>
          </a:p>
          <a:p>
            <a:pPr marL="0" lvl="0" indent="0" algn="l" rtl="0">
              <a:lnSpc>
                <a:spcPct val="100000"/>
              </a:lnSpc>
              <a:spcBef>
                <a:spcPts val="1000"/>
              </a:spcBef>
              <a:spcAft>
                <a:spcPts val="0"/>
              </a:spcAft>
              <a:buSzPts val="1440"/>
              <a:buNone/>
            </a:pPr>
            <a:endParaRPr sz="2300"/>
          </a:p>
          <a:p>
            <a:pPr marL="457200" lvl="0" indent="-339090" algn="l" rtl="0">
              <a:lnSpc>
                <a:spcPct val="100000"/>
              </a:lnSpc>
              <a:spcBef>
                <a:spcPts val="1000"/>
              </a:spcBef>
              <a:spcAft>
                <a:spcPts val="0"/>
              </a:spcAft>
              <a:buSzPts val="1740"/>
              <a:buChar char="►"/>
            </a:pPr>
            <a:r>
              <a:rPr lang="en-US" sz="2300"/>
              <a:t>San Ramon will still offer 7 periods with school starting at 8:30am ending at 3:20pm. </a:t>
            </a:r>
            <a:endParaRPr sz="2300"/>
          </a:p>
          <a:p>
            <a:pPr marL="0" lvl="0" indent="0" algn="l" rtl="0">
              <a:lnSpc>
                <a:spcPct val="100000"/>
              </a:lnSpc>
              <a:spcBef>
                <a:spcPts val="1000"/>
              </a:spcBef>
              <a:spcAft>
                <a:spcPts val="0"/>
              </a:spcAft>
              <a:buSzPts val="1440"/>
              <a:buNone/>
            </a:pPr>
            <a:endParaRPr sz="2300"/>
          </a:p>
          <a:p>
            <a:pPr marL="457200" lvl="0" indent="-339090" algn="l" rtl="0">
              <a:lnSpc>
                <a:spcPct val="100000"/>
              </a:lnSpc>
              <a:spcBef>
                <a:spcPts val="1000"/>
              </a:spcBef>
              <a:spcAft>
                <a:spcPts val="0"/>
              </a:spcAft>
              <a:buSzPts val="1740"/>
              <a:buChar char="►"/>
            </a:pPr>
            <a:r>
              <a:rPr lang="en-US" sz="2300"/>
              <a:t>Most 9th graders choose 1-6 periods. </a:t>
            </a:r>
            <a:endParaRPr sz="2300"/>
          </a:p>
          <a:p>
            <a:pPr marL="457200" lvl="0" indent="0" algn="l" rtl="0">
              <a:lnSpc>
                <a:spcPct val="100000"/>
              </a:lnSpc>
              <a:spcBef>
                <a:spcPts val="1000"/>
              </a:spcBef>
              <a:spcAft>
                <a:spcPts val="0"/>
              </a:spcAft>
              <a:buNone/>
            </a:pPr>
            <a:endParaRPr sz="2300"/>
          </a:p>
          <a:p>
            <a:pPr marL="457200" lvl="0" indent="-339090" algn="l" rtl="0">
              <a:lnSpc>
                <a:spcPct val="100000"/>
              </a:lnSpc>
              <a:spcBef>
                <a:spcPts val="1000"/>
              </a:spcBef>
              <a:spcAft>
                <a:spcPts val="0"/>
              </a:spcAft>
              <a:buSzPts val="1740"/>
              <a:buChar char="►"/>
            </a:pPr>
            <a:r>
              <a:rPr lang="en-US" sz="2300"/>
              <a:t>Please note, that a 7 period day is NOT guaranteed as we have very limited B period classes.</a:t>
            </a:r>
            <a:endParaRPr sz="23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5"/>
          <p:cNvSpPr txBox="1">
            <a:spLocks noGrp="1"/>
          </p:cNvSpPr>
          <p:nvPr>
            <p:ph type="title"/>
          </p:nvPr>
        </p:nvSpPr>
        <p:spPr>
          <a:xfrm>
            <a:off x="484710" y="228718"/>
            <a:ext cx="7055400" cy="1400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accent1"/>
              </a:buClr>
              <a:buSzPts val="4200"/>
              <a:buFont typeface="Century Gothic"/>
              <a:buNone/>
            </a:pPr>
            <a:r>
              <a:rPr lang="en-US">
                <a:solidFill>
                  <a:schemeClr val="accent1"/>
                </a:solidFill>
              </a:rPr>
              <a:t>9</a:t>
            </a:r>
            <a:r>
              <a:rPr lang="en-US" baseline="30000">
                <a:solidFill>
                  <a:schemeClr val="accent1"/>
                </a:solidFill>
              </a:rPr>
              <a:t>TH</a:t>
            </a:r>
            <a:r>
              <a:rPr lang="en-US">
                <a:solidFill>
                  <a:schemeClr val="accent1"/>
                </a:solidFill>
              </a:rPr>
              <a:t> grade Course Selection</a:t>
            </a:r>
            <a:endParaRPr>
              <a:solidFill>
                <a:schemeClr val="accent1"/>
              </a:solidFill>
            </a:endParaRPr>
          </a:p>
        </p:txBody>
      </p:sp>
      <p:pic>
        <p:nvPicPr>
          <p:cNvPr id="279" name="Google Shape;279;p15"/>
          <p:cNvPicPr preferRelativeResize="0"/>
          <p:nvPr/>
        </p:nvPicPr>
        <p:blipFill rotWithShape="1">
          <a:blip r:embed="rId3">
            <a:alphaModFix/>
          </a:blip>
          <a:srcRect b="4933"/>
          <a:stretch/>
        </p:blipFill>
        <p:spPr>
          <a:xfrm>
            <a:off x="3295750" y="975200"/>
            <a:ext cx="5357568" cy="58827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20"/>
          <p:cNvSpPr txBox="1">
            <a:spLocks noGrp="1"/>
          </p:cNvSpPr>
          <p:nvPr>
            <p:ph type="title"/>
          </p:nvPr>
        </p:nvSpPr>
        <p:spPr>
          <a:xfrm>
            <a:off x="484700" y="193596"/>
            <a:ext cx="7055400" cy="600900"/>
          </a:xfrm>
          <a:prstGeom prst="rect">
            <a:avLst/>
          </a:prstGeom>
          <a:noFill/>
          <a:ln>
            <a:noFill/>
          </a:ln>
          <a:effectLst>
            <a:outerShdw blurRad="50800" dist="38100" algn="l" rotWithShape="0">
              <a:srgbClr val="000000">
                <a:alpha val="40000"/>
              </a:srgbClr>
            </a:outerShdw>
          </a:effectLst>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0000"/>
              </a:buClr>
              <a:buSzPts val="4200"/>
              <a:buFont typeface="Century Gothic"/>
              <a:buNone/>
            </a:pPr>
            <a:r>
              <a:rPr lang="en-US">
                <a:solidFill>
                  <a:srgbClr val="FF0000"/>
                </a:solidFill>
              </a:rPr>
              <a:t> </a:t>
            </a:r>
            <a:r>
              <a:rPr lang="en-US">
                <a:solidFill>
                  <a:schemeClr val="accent1"/>
                </a:solidFill>
              </a:rPr>
              <a:t>9</a:t>
            </a:r>
            <a:r>
              <a:rPr lang="en-US" baseline="30000">
                <a:solidFill>
                  <a:schemeClr val="accent1"/>
                </a:solidFill>
              </a:rPr>
              <a:t>th</a:t>
            </a:r>
            <a:r>
              <a:rPr lang="en-US">
                <a:solidFill>
                  <a:schemeClr val="accent1"/>
                </a:solidFill>
              </a:rPr>
              <a:t> Grade Schedules</a:t>
            </a:r>
            <a:endParaRPr>
              <a:solidFill>
                <a:schemeClr val="accent1"/>
              </a:solidFill>
            </a:endParaRPr>
          </a:p>
        </p:txBody>
      </p:sp>
      <p:sp>
        <p:nvSpPr>
          <p:cNvPr id="285" name="Google Shape;285;p20"/>
          <p:cNvSpPr txBox="1">
            <a:spLocks noGrp="1"/>
          </p:cNvSpPr>
          <p:nvPr>
            <p:ph type="body" idx="1"/>
          </p:nvPr>
        </p:nvSpPr>
        <p:spPr>
          <a:xfrm>
            <a:off x="0" y="1053750"/>
            <a:ext cx="9017400" cy="5666100"/>
          </a:xfrm>
          <a:prstGeom prst="rect">
            <a:avLst/>
          </a:prstGeom>
          <a:noFill/>
          <a:ln>
            <a:noFill/>
          </a:ln>
        </p:spPr>
        <p:txBody>
          <a:bodyPr spcFirstLastPara="1" wrap="square" lIns="91425" tIns="45700" rIns="91425" bIns="45700" anchor="t" anchorCtr="0">
            <a:normAutofit fontScale="25000" lnSpcReduction="20000"/>
          </a:bodyPr>
          <a:lstStyle/>
          <a:p>
            <a:pPr marL="342906" lvl="0" indent="-354905" algn="l" rtl="0">
              <a:lnSpc>
                <a:spcPct val="100000"/>
              </a:lnSpc>
              <a:spcBef>
                <a:spcPts val="0"/>
              </a:spcBef>
              <a:spcAft>
                <a:spcPts val="0"/>
              </a:spcAft>
              <a:buSzPct val="100000"/>
              <a:buChar char="►"/>
            </a:pPr>
            <a:r>
              <a:rPr lang="en-US" sz="4500"/>
              <a:t>We recommend that all 9th grade students enroll in at least 6 classes. </a:t>
            </a:r>
            <a:endParaRPr sz="4500"/>
          </a:p>
          <a:p>
            <a:pPr marL="342906" lvl="0" indent="-354905" algn="l" rtl="0">
              <a:lnSpc>
                <a:spcPct val="100000"/>
              </a:lnSpc>
              <a:spcBef>
                <a:spcPts val="1000"/>
              </a:spcBef>
              <a:spcAft>
                <a:spcPts val="0"/>
              </a:spcAft>
              <a:buSzPct val="100000"/>
              <a:buChar char="►"/>
            </a:pPr>
            <a:r>
              <a:rPr lang="en-US" sz="4500"/>
              <a:t>Students can request 7 classes on a </a:t>
            </a:r>
            <a:r>
              <a:rPr lang="en-US" sz="4500" i="1" u="sng"/>
              <a:t>space available basis as we have limited B period classes</a:t>
            </a:r>
            <a:endParaRPr sz="4500" i="1" u="sng"/>
          </a:p>
          <a:p>
            <a:pPr marL="342906" lvl="0" indent="-354905" algn="l" rtl="0">
              <a:lnSpc>
                <a:spcPct val="100000"/>
              </a:lnSpc>
              <a:spcBef>
                <a:spcPts val="1000"/>
              </a:spcBef>
              <a:spcAft>
                <a:spcPts val="0"/>
              </a:spcAft>
              <a:buSzPct val="100000"/>
              <a:buChar char="►"/>
            </a:pPr>
            <a:r>
              <a:rPr lang="en-US" sz="4500"/>
              <a:t>Required Courses: </a:t>
            </a:r>
            <a:endParaRPr sz="4500"/>
          </a:p>
          <a:p>
            <a:pPr marL="742961" lvl="1" indent="-297752" algn="l" rtl="0">
              <a:lnSpc>
                <a:spcPct val="100000"/>
              </a:lnSpc>
              <a:spcBef>
                <a:spcPts val="1000"/>
              </a:spcBef>
              <a:spcAft>
                <a:spcPts val="0"/>
              </a:spcAft>
              <a:buSzPct val="100000"/>
              <a:buFont typeface="Noto Sans Symbols"/>
              <a:buChar char="❖"/>
            </a:pPr>
            <a:r>
              <a:rPr lang="en-US" sz="4500"/>
              <a:t>English 9 (will be assigned to all 9th graders)</a:t>
            </a:r>
            <a:endParaRPr sz="4500"/>
          </a:p>
          <a:p>
            <a:pPr marL="914400" lvl="1" indent="-321498" algn="l" rtl="0">
              <a:lnSpc>
                <a:spcPct val="100000"/>
              </a:lnSpc>
              <a:spcBef>
                <a:spcPts val="1000"/>
              </a:spcBef>
              <a:spcAft>
                <a:spcPts val="0"/>
              </a:spcAft>
              <a:buSzPct val="100000"/>
              <a:buChar char="❖"/>
            </a:pPr>
            <a:r>
              <a:rPr lang="en-US" sz="4500"/>
              <a:t>PE 9 (will be assigned to all 9th graders)</a:t>
            </a:r>
            <a:endParaRPr sz="4500"/>
          </a:p>
          <a:p>
            <a:pPr marL="914400" lvl="1" indent="-321498" algn="l" rtl="0">
              <a:lnSpc>
                <a:spcPct val="100000"/>
              </a:lnSpc>
              <a:spcBef>
                <a:spcPts val="1000"/>
              </a:spcBef>
              <a:spcAft>
                <a:spcPts val="0"/>
              </a:spcAft>
              <a:buSzPct val="100000"/>
              <a:buChar char="❖"/>
            </a:pPr>
            <a:r>
              <a:rPr lang="en-US" sz="4500"/>
              <a:t>World Geography/Health (will be assigned to all 9th graders)</a:t>
            </a:r>
            <a:endParaRPr sz="4500"/>
          </a:p>
          <a:p>
            <a:pPr marL="914400" lvl="1" indent="-321498" algn="l" rtl="0">
              <a:lnSpc>
                <a:spcPct val="100000"/>
              </a:lnSpc>
              <a:spcBef>
                <a:spcPts val="1000"/>
              </a:spcBef>
              <a:spcAft>
                <a:spcPts val="0"/>
              </a:spcAft>
              <a:buSzPct val="100000"/>
              <a:buChar char="❖"/>
            </a:pPr>
            <a:r>
              <a:rPr lang="en-US" sz="4500"/>
              <a:t>Science</a:t>
            </a:r>
            <a:endParaRPr sz="4500"/>
          </a:p>
          <a:p>
            <a:pPr marL="1371600" lvl="2" indent="-321496" algn="l" rtl="0">
              <a:lnSpc>
                <a:spcPct val="100000"/>
              </a:lnSpc>
              <a:spcBef>
                <a:spcPts val="1000"/>
              </a:spcBef>
              <a:spcAft>
                <a:spcPts val="0"/>
              </a:spcAft>
              <a:buSzPct val="100000"/>
              <a:buChar char="►"/>
            </a:pPr>
            <a:r>
              <a:rPr lang="en-US" sz="4500"/>
              <a:t>Biology: The Living Earth (will be assigned to all 9th graders)</a:t>
            </a:r>
            <a:endParaRPr sz="4500"/>
          </a:p>
          <a:p>
            <a:pPr marL="742962" lvl="1" indent="-297754" algn="l" rtl="0">
              <a:lnSpc>
                <a:spcPct val="100000"/>
              </a:lnSpc>
              <a:spcBef>
                <a:spcPts val="1000"/>
              </a:spcBef>
              <a:spcAft>
                <a:spcPts val="0"/>
              </a:spcAft>
              <a:buSzPct val="100000"/>
              <a:buFont typeface="Noto Sans Symbols"/>
              <a:buChar char="❖"/>
            </a:pPr>
            <a:r>
              <a:rPr lang="en-US" sz="4500"/>
              <a:t>Math (Students select the appropriate class)</a:t>
            </a:r>
            <a:endParaRPr sz="4500"/>
          </a:p>
          <a:p>
            <a:pPr marL="1143020" lvl="2" indent="-240602" algn="l" rtl="0">
              <a:lnSpc>
                <a:spcPct val="100000"/>
              </a:lnSpc>
              <a:spcBef>
                <a:spcPts val="1000"/>
              </a:spcBef>
              <a:spcAft>
                <a:spcPts val="0"/>
              </a:spcAft>
              <a:buSzPct val="100000"/>
              <a:buChar char="►"/>
            </a:pPr>
            <a:r>
              <a:rPr lang="en-US" sz="4500" i="1"/>
              <a:t>Algebra 1 if C or better in 8</a:t>
            </a:r>
            <a:r>
              <a:rPr lang="en-US" sz="4500" i="1" baseline="30000"/>
              <a:t>th</a:t>
            </a:r>
            <a:r>
              <a:rPr lang="en-US" sz="4500" i="1"/>
              <a:t> Course 3 Math (our recommendation is B or better)</a:t>
            </a:r>
            <a:endParaRPr sz="4500"/>
          </a:p>
          <a:p>
            <a:pPr marL="1143020" lvl="2" indent="-240602" algn="l" rtl="0">
              <a:lnSpc>
                <a:spcPct val="100000"/>
              </a:lnSpc>
              <a:spcBef>
                <a:spcPts val="1000"/>
              </a:spcBef>
              <a:spcAft>
                <a:spcPts val="0"/>
              </a:spcAft>
              <a:buSzPct val="100000"/>
              <a:buChar char="►"/>
            </a:pPr>
            <a:r>
              <a:rPr lang="en-US" sz="4500" i="1"/>
              <a:t>Geometry if C or better in Algebra 1 (our recommendation is B or better)</a:t>
            </a:r>
            <a:endParaRPr sz="4500"/>
          </a:p>
          <a:p>
            <a:pPr marL="1143020" lvl="2" indent="-240603" algn="l" rtl="0">
              <a:lnSpc>
                <a:spcPct val="100000"/>
              </a:lnSpc>
              <a:spcBef>
                <a:spcPts val="1000"/>
              </a:spcBef>
              <a:spcAft>
                <a:spcPts val="0"/>
              </a:spcAft>
              <a:buSzPct val="100000"/>
              <a:buChar char="►"/>
            </a:pPr>
            <a:r>
              <a:rPr lang="en-US" sz="4500" i="1"/>
              <a:t>Algebra 1 Enriched 1 (A1E1) if C- or below in 8</a:t>
            </a:r>
            <a:r>
              <a:rPr lang="en-US" sz="4500" i="1" baseline="30000"/>
              <a:t>th</a:t>
            </a:r>
            <a:r>
              <a:rPr lang="en-US" sz="4500" i="1"/>
              <a:t> Course 3 Math</a:t>
            </a:r>
            <a:endParaRPr sz="4500" i="1"/>
          </a:p>
          <a:p>
            <a:pPr marL="1143020" lvl="2" indent="-240610" algn="l" rtl="0">
              <a:lnSpc>
                <a:spcPct val="100000"/>
              </a:lnSpc>
              <a:spcBef>
                <a:spcPts val="1000"/>
              </a:spcBef>
              <a:spcAft>
                <a:spcPts val="0"/>
              </a:spcAft>
              <a:buSzPct val="100000"/>
              <a:buChar char="►"/>
            </a:pPr>
            <a:r>
              <a:rPr lang="en-US" sz="4500"/>
              <a:t>Algebra 2 (C or better in Geometry)</a:t>
            </a:r>
            <a:endParaRPr sz="4500"/>
          </a:p>
          <a:p>
            <a:pPr marL="342906" lvl="0" indent="-354905" algn="l" rtl="0">
              <a:lnSpc>
                <a:spcPct val="100000"/>
              </a:lnSpc>
              <a:spcBef>
                <a:spcPts val="1000"/>
              </a:spcBef>
              <a:spcAft>
                <a:spcPts val="0"/>
              </a:spcAft>
              <a:buSzPct val="100000"/>
              <a:buChar char="►"/>
            </a:pPr>
            <a:r>
              <a:rPr lang="en-US" sz="4500"/>
              <a:t>World Language</a:t>
            </a:r>
            <a:endParaRPr sz="4500"/>
          </a:p>
          <a:p>
            <a:pPr marL="742961" lvl="1" indent="-297754" algn="l" rtl="0">
              <a:lnSpc>
                <a:spcPct val="100000"/>
              </a:lnSpc>
              <a:spcBef>
                <a:spcPts val="1000"/>
              </a:spcBef>
              <a:spcAft>
                <a:spcPts val="0"/>
              </a:spcAft>
              <a:buSzPct val="100000"/>
              <a:buChar char="►"/>
            </a:pPr>
            <a:r>
              <a:rPr lang="en-US" sz="4500"/>
              <a:t>French, Spanish</a:t>
            </a:r>
            <a:endParaRPr sz="4500"/>
          </a:p>
          <a:p>
            <a:pPr marL="342906" lvl="0" indent="-354905" algn="l" rtl="0">
              <a:lnSpc>
                <a:spcPct val="100000"/>
              </a:lnSpc>
              <a:spcBef>
                <a:spcPts val="1000"/>
              </a:spcBef>
              <a:spcAft>
                <a:spcPts val="0"/>
              </a:spcAft>
              <a:buSzPct val="100000"/>
              <a:buChar char="►"/>
            </a:pPr>
            <a:r>
              <a:rPr lang="en-US" sz="4500"/>
              <a:t>Electives: Visual &amp; Performing Arts and Career Tech Ed (Vocational Applied Arts)</a:t>
            </a:r>
            <a:endParaRPr sz="4500"/>
          </a:p>
          <a:p>
            <a:pPr marL="342906" lvl="0" indent="-354905" algn="l" rtl="0">
              <a:lnSpc>
                <a:spcPct val="100000"/>
              </a:lnSpc>
              <a:spcBef>
                <a:spcPts val="1000"/>
              </a:spcBef>
              <a:spcAft>
                <a:spcPts val="0"/>
              </a:spcAft>
              <a:buSzPct val="100000"/>
              <a:buChar char="►"/>
            </a:pPr>
            <a:r>
              <a:rPr lang="en-US" sz="4500"/>
              <a:t>Special Education – for students with an IEP (see your 8</a:t>
            </a:r>
            <a:r>
              <a:rPr lang="en-US" sz="4500" baseline="30000"/>
              <a:t>th</a:t>
            </a:r>
            <a:r>
              <a:rPr lang="en-US" sz="4500"/>
              <a:t> grade Case Manager)</a:t>
            </a:r>
            <a:endParaRPr sz="4500"/>
          </a:p>
          <a:p>
            <a:pPr marL="0" lvl="0" indent="0" algn="l" rtl="0">
              <a:lnSpc>
                <a:spcPct val="100000"/>
              </a:lnSpc>
              <a:spcBef>
                <a:spcPts val="1000"/>
              </a:spcBef>
              <a:spcAft>
                <a:spcPts val="0"/>
              </a:spcAft>
              <a:buSzPct val="28311"/>
              <a:buNone/>
            </a:pPr>
            <a:r>
              <a:rPr lang="en-US" sz="4500" b="1"/>
              <a:t>	Please review Course Catalog on the Counseling website.</a:t>
            </a:r>
            <a:endParaRPr sz="4500"/>
          </a:p>
          <a:p>
            <a:pPr marL="342906" lvl="0" indent="-309886" algn="l" rtl="0">
              <a:lnSpc>
                <a:spcPct val="100000"/>
              </a:lnSpc>
              <a:spcBef>
                <a:spcPts val="1000"/>
              </a:spcBef>
              <a:spcAft>
                <a:spcPts val="0"/>
              </a:spcAft>
              <a:buSzPct val="79999"/>
              <a:buNone/>
            </a:pPr>
            <a:endParaRPr sz="65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9"/>
          <p:cNvSpPr txBox="1">
            <a:spLocks noGrp="1"/>
          </p:cNvSpPr>
          <p:nvPr>
            <p:ph type="title"/>
          </p:nvPr>
        </p:nvSpPr>
        <p:spPr>
          <a:xfrm>
            <a:off x="415600" y="552900"/>
            <a:ext cx="7291500" cy="915300"/>
          </a:xfrm>
          <a:prstGeom prst="rect">
            <a:avLst/>
          </a:prstGeom>
          <a:noFill/>
          <a:ln>
            <a:noFill/>
          </a:ln>
          <a:effectLst>
            <a:outerShdw blurRad="50800" dist="38100" algn="l" rotWithShape="0">
              <a:srgbClr val="000000">
                <a:alpha val="40000"/>
              </a:srgbClr>
            </a:outerShdw>
          </a:effectLst>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0000"/>
              </a:buClr>
              <a:buSzPts val="4200"/>
              <a:buFont typeface="Century Gothic"/>
              <a:buNone/>
            </a:pPr>
            <a:r>
              <a:rPr lang="en-US">
                <a:solidFill>
                  <a:schemeClr val="accent1"/>
                </a:solidFill>
              </a:rPr>
              <a:t>9</a:t>
            </a:r>
            <a:r>
              <a:rPr lang="en-US" baseline="30000">
                <a:solidFill>
                  <a:schemeClr val="accent1"/>
                </a:solidFill>
              </a:rPr>
              <a:t>th</a:t>
            </a:r>
            <a:r>
              <a:rPr lang="en-US">
                <a:solidFill>
                  <a:schemeClr val="accent1"/>
                </a:solidFill>
              </a:rPr>
              <a:t> Grade Course Selection</a:t>
            </a:r>
            <a:endParaRPr>
              <a:solidFill>
                <a:schemeClr val="accent1"/>
              </a:solidFill>
            </a:endParaRPr>
          </a:p>
        </p:txBody>
      </p:sp>
      <p:sp>
        <p:nvSpPr>
          <p:cNvPr id="291" name="Google Shape;291;p19"/>
          <p:cNvSpPr txBox="1">
            <a:spLocks noGrp="1"/>
          </p:cNvSpPr>
          <p:nvPr>
            <p:ph type="body" idx="1"/>
          </p:nvPr>
        </p:nvSpPr>
        <p:spPr>
          <a:xfrm>
            <a:off x="0" y="1468350"/>
            <a:ext cx="9144000" cy="5389800"/>
          </a:xfrm>
          <a:prstGeom prst="rect">
            <a:avLst/>
          </a:prstGeom>
          <a:noFill/>
          <a:ln>
            <a:noFill/>
          </a:ln>
        </p:spPr>
        <p:txBody>
          <a:bodyPr spcFirstLastPara="1" wrap="square" lIns="91425" tIns="45700" rIns="91425" bIns="45700" anchor="t" anchorCtr="0">
            <a:normAutofit fontScale="25000" lnSpcReduction="20000"/>
          </a:bodyPr>
          <a:lstStyle/>
          <a:p>
            <a:pPr marL="342906" lvl="0" indent="-322586" algn="l" rtl="0">
              <a:lnSpc>
                <a:spcPct val="80000"/>
              </a:lnSpc>
              <a:spcBef>
                <a:spcPts val="0"/>
              </a:spcBef>
              <a:spcAft>
                <a:spcPts val="0"/>
              </a:spcAft>
              <a:buSzPct val="80000"/>
              <a:buNone/>
            </a:pPr>
            <a:endParaRPr sz="400"/>
          </a:p>
          <a:p>
            <a:pPr marL="342906" lvl="0" indent="-322586" algn="l" rtl="0">
              <a:lnSpc>
                <a:spcPct val="80000"/>
              </a:lnSpc>
              <a:spcBef>
                <a:spcPts val="1000"/>
              </a:spcBef>
              <a:spcAft>
                <a:spcPts val="0"/>
              </a:spcAft>
              <a:buSzPct val="80000"/>
              <a:buNone/>
            </a:pPr>
            <a:endParaRPr sz="400"/>
          </a:p>
          <a:p>
            <a:pPr marL="0" lvl="0" indent="0" algn="l" rtl="0">
              <a:lnSpc>
                <a:spcPct val="80000"/>
              </a:lnSpc>
              <a:spcBef>
                <a:spcPts val="1000"/>
              </a:spcBef>
              <a:spcAft>
                <a:spcPts val="0"/>
              </a:spcAft>
              <a:buSzPct val="66976"/>
              <a:buNone/>
            </a:pPr>
            <a:endParaRPr sz="2150"/>
          </a:p>
          <a:p>
            <a:pPr marL="742961" lvl="1" indent="-300678" algn="l" rtl="0">
              <a:lnSpc>
                <a:spcPct val="100000"/>
              </a:lnSpc>
              <a:spcBef>
                <a:spcPts val="1000"/>
              </a:spcBef>
              <a:spcAft>
                <a:spcPts val="0"/>
              </a:spcAft>
              <a:buSzPct val="94774"/>
              <a:buChar char="►"/>
            </a:pPr>
            <a:r>
              <a:rPr lang="en-US" sz="8420"/>
              <a:t>Current SRVUSD students:</a:t>
            </a:r>
            <a:endParaRPr sz="8420"/>
          </a:p>
          <a:p>
            <a:pPr marL="914400" lvl="0" indent="0" algn="l" rtl="0">
              <a:lnSpc>
                <a:spcPct val="100000"/>
              </a:lnSpc>
              <a:spcBef>
                <a:spcPts val="1000"/>
              </a:spcBef>
              <a:spcAft>
                <a:spcPts val="0"/>
              </a:spcAft>
              <a:buSzPts val="360"/>
              <a:buNone/>
            </a:pPr>
            <a:endParaRPr sz="8420"/>
          </a:p>
          <a:p>
            <a:pPr marL="1143020" lvl="2" indent="-243528" algn="l" rtl="0">
              <a:lnSpc>
                <a:spcPct val="100000"/>
              </a:lnSpc>
              <a:spcBef>
                <a:spcPts val="1000"/>
              </a:spcBef>
              <a:spcAft>
                <a:spcPts val="0"/>
              </a:spcAft>
              <a:buSzPct val="94774"/>
              <a:buChar char="►"/>
            </a:pPr>
            <a:r>
              <a:rPr lang="en-US" sz="8420"/>
              <a:t>Complete Online Course Selection </a:t>
            </a:r>
            <a:r>
              <a:rPr lang="en-US" sz="8420" b="1" u="sng"/>
              <a:t>February 27th to March 10th </a:t>
            </a:r>
            <a:endParaRPr sz="8420" b="1" u="sng"/>
          </a:p>
          <a:p>
            <a:pPr marL="1828800" lvl="3" indent="-361428" algn="l" rtl="0">
              <a:lnSpc>
                <a:spcPct val="100000"/>
              </a:lnSpc>
              <a:spcBef>
                <a:spcPts val="1000"/>
              </a:spcBef>
              <a:spcAft>
                <a:spcPts val="0"/>
              </a:spcAft>
              <a:buSzPct val="99523"/>
              <a:buChar char="►"/>
            </a:pPr>
            <a:r>
              <a:rPr lang="en-US" sz="8407"/>
              <a:t>See instructions, visit counseling website for additional information.</a:t>
            </a:r>
            <a:endParaRPr sz="8407"/>
          </a:p>
          <a:p>
            <a:pPr marL="1371600" lvl="0" indent="0" algn="l" rtl="0">
              <a:lnSpc>
                <a:spcPct val="100000"/>
              </a:lnSpc>
              <a:spcBef>
                <a:spcPts val="1000"/>
              </a:spcBef>
              <a:spcAft>
                <a:spcPts val="0"/>
              </a:spcAft>
              <a:buSzPts val="360"/>
              <a:buNone/>
            </a:pPr>
            <a:endParaRPr sz="8020"/>
          </a:p>
          <a:p>
            <a:pPr marL="1143020" lvl="2" indent="-250513" algn="l" rtl="0">
              <a:lnSpc>
                <a:spcPct val="100000"/>
              </a:lnSpc>
              <a:spcBef>
                <a:spcPts val="1000"/>
              </a:spcBef>
              <a:spcAft>
                <a:spcPts val="0"/>
              </a:spcAft>
              <a:buSzPct val="100000"/>
              <a:buChar char="►"/>
            </a:pPr>
            <a:r>
              <a:rPr lang="en-US" sz="8420"/>
              <a:t>Meet one on one with SRVHS counselor </a:t>
            </a:r>
            <a:br>
              <a:rPr lang="en-US" sz="8420"/>
            </a:br>
            <a:r>
              <a:rPr lang="en-US" sz="8420"/>
              <a:t>-March 10th (Stone Valley)</a:t>
            </a:r>
            <a:br>
              <a:rPr lang="en-US" sz="8420"/>
            </a:br>
            <a:r>
              <a:rPr lang="en-US" sz="8420"/>
              <a:t>-March 9th (Charlotte Wood)</a:t>
            </a:r>
            <a:endParaRPr sz="7820"/>
          </a:p>
          <a:p>
            <a:pPr marL="1371600" lvl="0" indent="0" algn="l" rtl="0">
              <a:lnSpc>
                <a:spcPct val="80000"/>
              </a:lnSpc>
              <a:spcBef>
                <a:spcPts val="1000"/>
              </a:spcBef>
              <a:spcAft>
                <a:spcPts val="0"/>
              </a:spcAft>
              <a:buSzPct val="66976"/>
              <a:buNone/>
            </a:pPr>
            <a:endParaRPr sz="2150"/>
          </a:p>
          <a:p>
            <a:pPr marL="742962" lvl="1" indent="-173995" algn="l" rtl="0">
              <a:lnSpc>
                <a:spcPct val="80000"/>
              </a:lnSpc>
              <a:spcBef>
                <a:spcPts val="1000"/>
              </a:spcBef>
              <a:spcAft>
                <a:spcPts val="0"/>
              </a:spcAft>
              <a:buSzPct val="80000"/>
              <a:buNone/>
            </a:pPr>
            <a:endParaRPr sz="2200"/>
          </a:p>
          <a:p>
            <a:pPr marL="742962" lvl="1" indent="-173995" algn="l" rtl="0">
              <a:lnSpc>
                <a:spcPct val="80000"/>
              </a:lnSpc>
              <a:spcBef>
                <a:spcPts val="1000"/>
              </a:spcBef>
              <a:spcAft>
                <a:spcPts val="0"/>
              </a:spcAft>
              <a:buSzPct val="80000"/>
              <a:buNone/>
            </a:pPr>
            <a:endParaRPr sz="2200"/>
          </a:p>
          <a:p>
            <a:pPr marL="742962" lvl="1" indent="-173995" algn="l" rtl="0">
              <a:lnSpc>
                <a:spcPct val="80000"/>
              </a:lnSpc>
              <a:spcBef>
                <a:spcPts val="1000"/>
              </a:spcBef>
              <a:spcAft>
                <a:spcPts val="0"/>
              </a:spcAft>
              <a:buSzPct val="80000"/>
              <a:buNone/>
            </a:pPr>
            <a:endParaRPr sz="2200"/>
          </a:p>
          <a:p>
            <a:pPr marL="393192" lvl="1" indent="0" algn="ctr" rtl="0">
              <a:lnSpc>
                <a:spcPct val="80000"/>
              </a:lnSpc>
              <a:spcBef>
                <a:spcPts val="1000"/>
              </a:spcBef>
              <a:spcAft>
                <a:spcPts val="0"/>
              </a:spcAft>
              <a:buClr>
                <a:schemeClr val="dk1"/>
              </a:buClr>
              <a:buSzPts val="140"/>
              <a:buFont typeface="Arial"/>
              <a:buNone/>
            </a:pPr>
            <a:r>
              <a:rPr lang="en-US" sz="11343" b="1" i="1">
                <a:solidFill>
                  <a:schemeClr val="accent1"/>
                </a:solidFill>
              </a:rPr>
              <a:t>Balance is essential</a:t>
            </a:r>
            <a:endParaRPr sz="10058"/>
          </a:p>
          <a:p>
            <a:pPr marL="742961" lvl="1" indent="-260355" algn="l" rtl="0">
              <a:lnSpc>
                <a:spcPct val="80000"/>
              </a:lnSpc>
              <a:spcBef>
                <a:spcPts val="1000"/>
              </a:spcBef>
              <a:spcAft>
                <a:spcPts val="0"/>
              </a:spcAft>
              <a:buSzPct val="80000"/>
              <a:buNone/>
            </a:pPr>
            <a:endParaRPr sz="500"/>
          </a:p>
          <a:p>
            <a:pPr marL="742962" lvl="1" indent="-260355" algn="l" rtl="0">
              <a:lnSpc>
                <a:spcPct val="80000"/>
              </a:lnSpc>
              <a:spcBef>
                <a:spcPts val="1000"/>
              </a:spcBef>
              <a:spcAft>
                <a:spcPts val="0"/>
              </a:spcAft>
              <a:buSzPct val="80000"/>
              <a:buNone/>
            </a:pPr>
            <a:endParaRPr sz="500"/>
          </a:p>
          <a:p>
            <a:pPr marL="393192" lvl="1" indent="0" algn="ctr" rtl="0">
              <a:lnSpc>
                <a:spcPct val="80000"/>
              </a:lnSpc>
              <a:spcBef>
                <a:spcPts val="1000"/>
              </a:spcBef>
              <a:spcAft>
                <a:spcPts val="0"/>
              </a:spcAft>
              <a:buSzPts val="140"/>
              <a:buNone/>
            </a:pPr>
            <a:endParaRPr sz="4585">
              <a:solidFill>
                <a:schemeClr val="accent1"/>
              </a:solidFill>
            </a:endParaRPr>
          </a:p>
          <a:p>
            <a:pPr marL="742962" lvl="1" indent="-262895" algn="l" rtl="0">
              <a:lnSpc>
                <a:spcPct val="80000"/>
              </a:lnSpc>
              <a:spcBef>
                <a:spcPts val="1000"/>
              </a:spcBef>
              <a:spcAft>
                <a:spcPts val="0"/>
              </a:spcAft>
              <a:buSzPct val="79999"/>
              <a:buNone/>
            </a:pPr>
            <a:endParaRPr sz="450"/>
          </a:p>
          <a:p>
            <a:pPr marL="742962" lvl="1" indent="-262895" algn="l" rtl="0">
              <a:lnSpc>
                <a:spcPct val="80000"/>
              </a:lnSpc>
              <a:spcBef>
                <a:spcPts val="1000"/>
              </a:spcBef>
              <a:spcAft>
                <a:spcPts val="0"/>
              </a:spcAft>
              <a:buSzPct val="79999"/>
              <a:buNone/>
            </a:pPr>
            <a:endParaRPr sz="450"/>
          </a:p>
        </p:txBody>
      </p:sp>
      <p:pic>
        <p:nvPicPr>
          <p:cNvPr id="292" name="Google Shape;292;p19" descr="C:\Users\jmincy\AppData\Local\Microsoft\Windows\Temporary Internet Files\Content.IE5\IDQD3F99\MC910217683[1].wmf"/>
          <p:cNvPicPr preferRelativeResize="0"/>
          <p:nvPr/>
        </p:nvPicPr>
        <p:blipFill rotWithShape="1">
          <a:blip r:embed="rId3">
            <a:alphaModFix/>
          </a:blip>
          <a:srcRect/>
          <a:stretch/>
        </p:blipFill>
        <p:spPr>
          <a:xfrm>
            <a:off x="415600" y="5592800"/>
            <a:ext cx="1134470" cy="915446"/>
          </a:xfrm>
          <a:prstGeom prst="rect">
            <a:avLst/>
          </a:prstGeom>
          <a:noFill/>
          <a:ln>
            <a:noFill/>
          </a:ln>
        </p:spPr>
      </p:pic>
      <p:pic>
        <p:nvPicPr>
          <p:cNvPr id="293" name="Google Shape;293;p19"/>
          <p:cNvPicPr preferRelativeResize="0"/>
          <p:nvPr/>
        </p:nvPicPr>
        <p:blipFill>
          <a:blip r:embed="rId4">
            <a:alphaModFix/>
          </a:blip>
          <a:stretch>
            <a:fillRect/>
          </a:stretch>
        </p:blipFill>
        <p:spPr>
          <a:xfrm>
            <a:off x="7539063" y="5479025"/>
            <a:ext cx="1057275" cy="1143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6"/>
          <p:cNvSpPr txBox="1">
            <a:spLocks noGrp="1"/>
          </p:cNvSpPr>
          <p:nvPr>
            <p:ph type="title"/>
          </p:nvPr>
        </p:nvSpPr>
        <p:spPr>
          <a:xfrm>
            <a:off x="484710" y="452718"/>
            <a:ext cx="7055400" cy="1400400"/>
          </a:xfrm>
          <a:prstGeom prst="rect">
            <a:avLst/>
          </a:prstGeom>
          <a:noFill/>
          <a:ln>
            <a:noFill/>
          </a:ln>
          <a:effectLst>
            <a:outerShdw blurRad="50800" dist="38100" algn="l" rotWithShape="0">
              <a:srgbClr val="000000">
                <a:alpha val="40000"/>
              </a:srgbClr>
            </a:outerShdw>
          </a:effectLst>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0000"/>
              </a:buClr>
              <a:buSzPts val="4200"/>
              <a:buFont typeface="Century Gothic"/>
              <a:buNone/>
            </a:pPr>
            <a:r>
              <a:rPr lang="en-US">
                <a:solidFill>
                  <a:schemeClr val="accent1"/>
                </a:solidFill>
              </a:rPr>
              <a:t>Incoming Students Who Are New to SRVUSD</a:t>
            </a:r>
            <a:endParaRPr>
              <a:solidFill>
                <a:schemeClr val="accent1"/>
              </a:solidFill>
            </a:endParaRPr>
          </a:p>
        </p:txBody>
      </p:sp>
      <p:sp>
        <p:nvSpPr>
          <p:cNvPr id="299" name="Google Shape;299;p6"/>
          <p:cNvSpPr txBox="1">
            <a:spLocks noGrp="1"/>
          </p:cNvSpPr>
          <p:nvPr>
            <p:ph type="body" idx="1"/>
          </p:nvPr>
        </p:nvSpPr>
        <p:spPr>
          <a:xfrm>
            <a:off x="241850" y="2052925"/>
            <a:ext cx="8568300" cy="4701300"/>
          </a:xfrm>
          <a:prstGeom prst="rect">
            <a:avLst/>
          </a:prstGeom>
          <a:noFill/>
          <a:ln>
            <a:noFill/>
          </a:ln>
        </p:spPr>
        <p:txBody>
          <a:bodyPr spcFirstLastPara="1" wrap="square" lIns="91425" tIns="45700" rIns="91425" bIns="45700" anchor="t" anchorCtr="0">
            <a:normAutofit fontScale="25000" lnSpcReduction="20000"/>
          </a:bodyPr>
          <a:lstStyle/>
          <a:p>
            <a:pPr marL="342906" lvl="0" indent="-337601" algn="l" rtl="0">
              <a:lnSpc>
                <a:spcPct val="150000"/>
              </a:lnSpc>
              <a:spcBef>
                <a:spcPts val="0"/>
              </a:spcBef>
              <a:spcAft>
                <a:spcPts val="0"/>
              </a:spcAft>
              <a:buSzPct val="93841"/>
              <a:buChar char="►"/>
            </a:pPr>
            <a:r>
              <a:rPr lang="en-US" sz="7144"/>
              <a:t>Please contact Kathleen O’Grady, Registrar- </a:t>
            </a:r>
            <a:r>
              <a:rPr lang="en-US" sz="7144" u="sng">
                <a:solidFill>
                  <a:schemeClr val="hlink"/>
                </a:solidFill>
                <a:hlinkClick r:id="rId3"/>
              </a:rPr>
              <a:t>kogrady@srvusd.net</a:t>
            </a:r>
            <a:r>
              <a:rPr lang="en-US" sz="7144"/>
              <a:t> or visit the </a:t>
            </a:r>
            <a:r>
              <a:rPr lang="en-US" sz="7144" u="sng">
                <a:solidFill>
                  <a:schemeClr val="hlink"/>
                </a:solidFill>
                <a:hlinkClick r:id="rId4"/>
              </a:rPr>
              <a:t>website</a:t>
            </a:r>
            <a:r>
              <a:rPr lang="en-US" sz="7144"/>
              <a:t> for more information. </a:t>
            </a:r>
            <a:endParaRPr sz="6944"/>
          </a:p>
          <a:p>
            <a:pPr marL="342906" lvl="0" indent="-337601" algn="l" rtl="0">
              <a:lnSpc>
                <a:spcPct val="150000"/>
              </a:lnSpc>
              <a:spcBef>
                <a:spcPts val="1000"/>
              </a:spcBef>
              <a:spcAft>
                <a:spcPts val="0"/>
              </a:spcAft>
              <a:buSzPct val="93841"/>
              <a:buChar char="►"/>
            </a:pPr>
            <a:r>
              <a:rPr lang="en-US" sz="7144"/>
              <a:t>SRVUSD registration information on district website (</a:t>
            </a:r>
            <a:r>
              <a:rPr lang="en-US" sz="7144" u="sng">
                <a:solidFill>
                  <a:schemeClr val="hlink"/>
                </a:solidFill>
                <a:hlinkClick r:id="rId5"/>
              </a:rPr>
              <a:t>www.srvusd.net</a:t>
            </a:r>
            <a:r>
              <a:rPr lang="en-US" sz="7144"/>
              <a:t>)</a:t>
            </a:r>
            <a:endParaRPr sz="6944"/>
          </a:p>
          <a:p>
            <a:pPr marL="342906" lvl="0" indent="-337601" algn="l" rtl="0">
              <a:lnSpc>
                <a:spcPct val="150000"/>
              </a:lnSpc>
              <a:spcBef>
                <a:spcPts val="1000"/>
              </a:spcBef>
              <a:spcAft>
                <a:spcPts val="0"/>
              </a:spcAft>
              <a:buSzPct val="93841"/>
              <a:buChar char="►"/>
            </a:pPr>
            <a:r>
              <a:rPr lang="en-US" sz="7144"/>
              <a:t>Kathleen will provide families with 9</a:t>
            </a:r>
            <a:r>
              <a:rPr lang="en-US" sz="7144" baseline="30000"/>
              <a:t>th</a:t>
            </a:r>
            <a:r>
              <a:rPr lang="en-US" sz="7144"/>
              <a:t> Grade Course Selection Form as you will not have access to the online course selection portal (since your registration is not complete). Please electronically return your form to Ms. O’Grady.  (Please note: you don’t need to adhere to the timeframe provided for the online course selection portal). </a:t>
            </a:r>
            <a:endParaRPr sz="6944"/>
          </a:p>
          <a:p>
            <a:pPr marL="342906" lvl="0" indent="-337601" algn="l" rtl="0">
              <a:lnSpc>
                <a:spcPct val="150000"/>
              </a:lnSpc>
              <a:spcBef>
                <a:spcPts val="1000"/>
              </a:spcBef>
              <a:spcAft>
                <a:spcPts val="0"/>
              </a:spcAft>
              <a:buSzPct val="93841"/>
              <a:buChar char="►"/>
            </a:pPr>
            <a:r>
              <a:rPr lang="en-US" sz="7144"/>
              <a:t>If your child has a 504/IEP, provide documentation with registration materials</a:t>
            </a:r>
            <a:endParaRPr sz="7144"/>
          </a:p>
          <a:p>
            <a:pPr marL="342906" lvl="0" indent="-323002" algn="l" rtl="0">
              <a:lnSpc>
                <a:spcPct val="150000"/>
              </a:lnSpc>
              <a:spcBef>
                <a:spcPts val="1000"/>
              </a:spcBef>
              <a:spcAft>
                <a:spcPts val="0"/>
              </a:spcAft>
              <a:buSzPct val="100000"/>
              <a:buChar char="►"/>
            </a:pPr>
            <a:r>
              <a:rPr lang="en-US" sz="7144"/>
              <a:t>Your SRVHS Counselor will then be in contact with your family. </a:t>
            </a:r>
            <a:endParaRPr sz="7144"/>
          </a:p>
          <a:p>
            <a:pPr marL="0" lvl="0" indent="0" algn="l" rtl="0">
              <a:lnSpc>
                <a:spcPct val="100000"/>
              </a:lnSpc>
              <a:spcBef>
                <a:spcPts val="1000"/>
              </a:spcBef>
              <a:spcAft>
                <a:spcPts val="0"/>
              </a:spcAft>
              <a:buSzPct val="75789"/>
              <a:buNone/>
            </a:pPr>
            <a:endParaRPr sz="1900"/>
          </a:p>
          <a:p>
            <a:pPr marL="109728" lvl="0" indent="0" algn="l" rtl="0">
              <a:lnSpc>
                <a:spcPct val="100000"/>
              </a:lnSpc>
              <a:spcBef>
                <a:spcPts val="1000"/>
              </a:spcBef>
              <a:spcAft>
                <a:spcPts val="0"/>
              </a:spcAft>
              <a:buSzPct val="84210"/>
              <a:buNone/>
            </a:pPr>
            <a:endParaRPr sz="1900"/>
          </a:p>
          <a:p>
            <a:pPr marL="342906" lvl="0" indent="-241306" algn="l" rtl="0">
              <a:lnSpc>
                <a:spcPct val="100000"/>
              </a:lnSpc>
              <a:spcBef>
                <a:spcPts val="1000"/>
              </a:spcBef>
              <a:spcAft>
                <a:spcPts val="0"/>
              </a:spcAft>
              <a:buSzPct val="84210"/>
              <a:buNone/>
            </a:pPr>
            <a:endParaRPr sz="19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
          <p:cNvSpPr txBox="1">
            <a:spLocks noGrp="1"/>
          </p:cNvSpPr>
          <p:nvPr>
            <p:ph type="title"/>
          </p:nvPr>
        </p:nvSpPr>
        <p:spPr>
          <a:xfrm>
            <a:off x="121000" y="132325"/>
            <a:ext cx="7393500" cy="7464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F0000"/>
              </a:buClr>
              <a:buSzPts val="4200"/>
              <a:buFont typeface="Century Gothic"/>
              <a:buNone/>
            </a:pPr>
            <a:r>
              <a:rPr lang="en-US">
                <a:solidFill>
                  <a:schemeClr val="accent1"/>
                </a:solidFill>
              </a:rPr>
              <a:t>SRVHS Administrative Team</a:t>
            </a:r>
            <a:endParaRPr>
              <a:solidFill>
                <a:schemeClr val="accent1"/>
              </a:solidFill>
            </a:endParaRPr>
          </a:p>
        </p:txBody>
      </p:sp>
      <p:sp>
        <p:nvSpPr>
          <p:cNvPr id="161" name="Google Shape;161;p2"/>
          <p:cNvSpPr/>
          <p:nvPr/>
        </p:nvSpPr>
        <p:spPr>
          <a:xfrm>
            <a:off x="298500" y="3140925"/>
            <a:ext cx="24531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a:solidFill>
                  <a:schemeClr val="lt1"/>
                </a:solidFill>
                <a:latin typeface="Century Gothic"/>
                <a:ea typeface="Century Gothic"/>
                <a:cs typeface="Century Gothic"/>
                <a:sym typeface="Century Gothic"/>
              </a:rPr>
              <a:t>Ms. Whitney Cottrell</a:t>
            </a:r>
            <a:endParaRPr sz="1800" b="0" i="0" u="none" strike="noStrike" cap="none">
              <a:solidFill>
                <a:schemeClr val="lt1"/>
              </a:solidFill>
              <a:latin typeface="Century Gothic"/>
              <a:ea typeface="Century Gothic"/>
              <a:cs typeface="Century Gothic"/>
              <a:sym typeface="Century Gothic"/>
            </a:endParaRPr>
          </a:p>
          <a:p>
            <a:pPr marL="457200" marR="0" lvl="1"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Principal</a:t>
            </a:r>
            <a:endParaRPr sz="1400" b="0" i="0" u="none" strike="noStrike" cap="none">
              <a:solidFill>
                <a:srgbClr val="000000"/>
              </a:solidFill>
              <a:latin typeface="Arial"/>
              <a:ea typeface="Arial"/>
              <a:cs typeface="Arial"/>
              <a:sym typeface="Arial"/>
            </a:endParaRPr>
          </a:p>
        </p:txBody>
      </p:sp>
      <p:sp>
        <p:nvSpPr>
          <p:cNvPr id="162" name="Google Shape;162;p2"/>
          <p:cNvSpPr/>
          <p:nvPr/>
        </p:nvSpPr>
        <p:spPr>
          <a:xfrm>
            <a:off x="5397315" y="6099429"/>
            <a:ext cx="2743200" cy="64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 Mr. </a:t>
            </a:r>
            <a:r>
              <a:rPr lang="en-US" sz="1800">
                <a:solidFill>
                  <a:schemeClr val="lt1"/>
                </a:solidFill>
                <a:latin typeface="Century Gothic"/>
                <a:ea typeface="Century Gothic"/>
                <a:cs typeface="Century Gothic"/>
                <a:sym typeface="Century Gothic"/>
              </a:rPr>
              <a:t>Dave Miller</a:t>
            </a:r>
            <a:r>
              <a:rPr lang="en-US" sz="1800" b="0" i="0" u="none" strike="noStrike" cap="none">
                <a:solidFill>
                  <a:schemeClr val="lt1"/>
                </a:solidFill>
                <a:latin typeface="Century Gothic"/>
                <a:ea typeface="Century Gothic"/>
                <a:cs typeface="Century Gothic"/>
                <a:sym typeface="Century Gothic"/>
              </a:rPr>
              <a:t> (</a:t>
            </a:r>
            <a:r>
              <a:rPr lang="en-US" sz="1800">
                <a:solidFill>
                  <a:schemeClr val="lt1"/>
                </a:solidFill>
                <a:latin typeface="Century Gothic"/>
                <a:ea typeface="Century Gothic"/>
                <a:cs typeface="Century Gothic"/>
                <a:sym typeface="Century Gothic"/>
              </a:rPr>
              <a:t>O</a:t>
            </a:r>
            <a:r>
              <a:rPr lang="en-US" sz="1800" b="0" i="0" u="none" strike="noStrike" cap="none">
                <a:solidFill>
                  <a:schemeClr val="lt1"/>
                </a:solidFill>
                <a:latin typeface="Century Gothic"/>
                <a:ea typeface="Century Gothic"/>
                <a:cs typeface="Century Gothic"/>
                <a:sym typeface="Century Gothic"/>
              </a:rPr>
              <a:t>-Z)</a:t>
            </a:r>
            <a:endParaRPr sz="1800" b="0"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 Assistant Principal</a:t>
            </a:r>
            <a:endParaRPr sz="1800" b="0" i="0" u="none" strike="noStrike" cap="none">
              <a:solidFill>
                <a:schemeClr val="lt1"/>
              </a:solidFill>
              <a:latin typeface="Century Gothic"/>
              <a:ea typeface="Century Gothic"/>
              <a:cs typeface="Century Gothic"/>
              <a:sym typeface="Century Gothic"/>
            </a:endParaRPr>
          </a:p>
        </p:txBody>
      </p:sp>
      <p:sp>
        <p:nvSpPr>
          <p:cNvPr id="163" name="Google Shape;163;p2"/>
          <p:cNvSpPr/>
          <p:nvPr/>
        </p:nvSpPr>
        <p:spPr>
          <a:xfrm>
            <a:off x="-362775" y="6049325"/>
            <a:ext cx="3333900" cy="646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         Mr. </a:t>
            </a:r>
            <a:r>
              <a:rPr lang="en-US" sz="1800">
                <a:solidFill>
                  <a:schemeClr val="lt1"/>
                </a:solidFill>
                <a:latin typeface="Century Gothic"/>
                <a:ea typeface="Century Gothic"/>
                <a:cs typeface="Century Gothic"/>
                <a:sym typeface="Century Gothic"/>
              </a:rPr>
              <a:t>Craig Bocks</a:t>
            </a:r>
            <a:r>
              <a:rPr lang="en-US" sz="1800" b="0" i="0" u="none" strike="noStrike" cap="none">
                <a:solidFill>
                  <a:schemeClr val="lt1"/>
                </a:solidFill>
                <a:latin typeface="Century Gothic"/>
                <a:ea typeface="Century Gothic"/>
                <a:cs typeface="Century Gothic"/>
                <a:sym typeface="Century Gothic"/>
              </a:rPr>
              <a:t> (A-G)</a:t>
            </a:r>
            <a:endParaRPr sz="1400" b="0" i="0" u="none" strike="noStrike" cap="none">
              <a:solidFill>
                <a:srgbClr val="000000"/>
              </a:solidFill>
              <a:latin typeface="Arial"/>
              <a:ea typeface="Arial"/>
              <a:cs typeface="Arial"/>
              <a:sym typeface="Arial"/>
            </a:endParaRPr>
          </a:p>
          <a:p>
            <a:pPr marL="457200" marR="0" lvl="1"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Assistant Principal </a:t>
            </a:r>
            <a:endParaRPr sz="1800" b="0" i="0" u="none" strike="noStrike" cap="none">
              <a:solidFill>
                <a:schemeClr val="lt1"/>
              </a:solidFill>
              <a:latin typeface="Century Gothic"/>
              <a:ea typeface="Century Gothic"/>
              <a:cs typeface="Century Gothic"/>
              <a:sym typeface="Century Gothic"/>
            </a:endParaRPr>
          </a:p>
        </p:txBody>
      </p:sp>
      <p:sp>
        <p:nvSpPr>
          <p:cNvPr id="164" name="Google Shape;164;p2"/>
          <p:cNvSpPr/>
          <p:nvPr/>
        </p:nvSpPr>
        <p:spPr>
          <a:xfrm>
            <a:off x="5124664" y="3140919"/>
            <a:ext cx="2934000" cy="646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n-US" sz="1800">
                <a:solidFill>
                  <a:schemeClr val="lt1"/>
                </a:solidFill>
                <a:latin typeface="Century Gothic"/>
                <a:ea typeface="Century Gothic"/>
                <a:cs typeface="Century Gothic"/>
                <a:sym typeface="Century Gothic"/>
              </a:rPr>
              <a:t>Mr. Chris DeClercq</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800"/>
              <a:buFont typeface="Arial"/>
              <a:buNone/>
            </a:pPr>
            <a:r>
              <a:rPr lang="en-US" sz="1800" b="0" i="0" u="none" strike="noStrike" cap="none">
                <a:solidFill>
                  <a:schemeClr val="lt1"/>
                </a:solidFill>
                <a:latin typeface="Century Gothic"/>
                <a:ea typeface="Century Gothic"/>
                <a:cs typeface="Century Gothic"/>
                <a:sym typeface="Century Gothic"/>
              </a:rPr>
              <a:t>Athletic Director </a:t>
            </a:r>
            <a:endParaRPr sz="1400" b="0" i="0" u="none" strike="noStrike" cap="none">
              <a:solidFill>
                <a:srgbClr val="000000"/>
              </a:solidFill>
              <a:latin typeface="Arial"/>
              <a:ea typeface="Arial"/>
              <a:cs typeface="Arial"/>
              <a:sym typeface="Arial"/>
            </a:endParaRPr>
          </a:p>
        </p:txBody>
      </p:sp>
      <p:sp>
        <p:nvSpPr>
          <p:cNvPr id="165" name="Google Shape;165;p2"/>
          <p:cNvSpPr/>
          <p:nvPr/>
        </p:nvSpPr>
        <p:spPr>
          <a:xfrm>
            <a:off x="2802050" y="6049325"/>
            <a:ext cx="2743200" cy="746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a:solidFill>
                  <a:schemeClr val="lt1"/>
                </a:solidFill>
                <a:latin typeface="Century Gothic"/>
                <a:ea typeface="Century Gothic"/>
                <a:cs typeface="Century Gothic"/>
                <a:sym typeface="Century Gothic"/>
              </a:rPr>
              <a:t>Mr. Charlie Litten</a:t>
            </a:r>
            <a:r>
              <a:rPr lang="en-US" sz="1800" b="0" i="0" u="none" strike="noStrike" cap="none">
                <a:solidFill>
                  <a:schemeClr val="lt1"/>
                </a:solidFill>
                <a:latin typeface="Century Gothic"/>
                <a:ea typeface="Century Gothic"/>
                <a:cs typeface="Century Gothic"/>
                <a:sym typeface="Century Gothic"/>
              </a:rPr>
              <a:t> (H-</a:t>
            </a:r>
            <a:r>
              <a:rPr lang="en-US" sz="1800">
                <a:solidFill>
                  <a:schemeClr val="lt1"/>
                </a:solidFill>
                <a:latin typeface="Century Gothic"/>
                <a:ea typeface="Century Gothic"/>
                <a:cs typeface="Century Gothic"/>
                <a:sym typeface="Century Gothic"/>
              </a:rPr>
              <a:t>N</a:t>
            </a:r>
            <a:r>
              <a:rPr lang="en-US" sz="1800" b="0" i="0" u="none" strike="noStrike" cap="none">
                <a:solidFill>
                  <a:schemeClr val="lt1"/>
                </a:solidFill>
                <a:latin typeface="Century Gothic"/>
                <a:ea typeface="Century Gothic"/>
                <a:cs typeface="Century Gothic"/>
                <a:sym typeface="Century Gothic"/>
              </a:rPr>
              <a:t>) Assistant Principal </a:t>
            </a:r>
            <a:endParaRPr sz="1800" b="0" i="0" u="none" strike="noStrike" cap="none">
              <a:solidFill>
                <a:schemeClr val="lt1"/>
              </a:solidFill>
              <a:latin typeface="Century Gothic"/>
              <a:ea typeface="Century Gothic"/>
              <a:cs typeface="Century Gothic"/>
              <a:sym typeface="Century Gothic"/>
            </a:endParaRPr>
          </a:p>
        </p:txBody>
      </p:sp>
      <p:pic>
        <p:nvPicPr>
          <p:cNvPr id="166" name="Google Shape;166;p2" descr="San Ramon Valley High School - Jesuit High School"/>
          <p:cNvPicPr preferRelativeResize="0"/>
          <p:nvPr/>
        </p:nvPicPr>
        <p:blipFill>
          <a:blip r:embed="rId3">
            <a:alphaModFix/>
          </a:blip>
          <a:stretch>
            <a:fillRect/>
          </a:stretch>
        </p:blipFill>
        <p:spPr>
          <a:xfrm>
            <a:off x="2751600" y="1053750"/>
            <a:ext cx="2577250" cy="2452975"/>
          </a:xfrm>
          <a:prstGeom prst="rect">
            <a:avLst/>
          </a:prstGeom>
          <a:noFill/>
          <a:ln>
            <a:noFill/>
          </a:ln>
        </p:spPr>
      </p:pic>
      <p:pic>
        <p:nvPicPr>
          <p:cNvPr id="167" name="Google Shape;167;p2"/>
          <p:cNvPicPr preferRelativeResize="0"/>
          <p:nvPr/>
        </p:nvPicPr>
        <p:blipFill rotWithShape="1">
          <a:blip r:embed="rId4">
            <a:alphaModFix/>
          </a:blip>
          <a:srcRect t="13099" b="13099"/>
          <a:stretch/>
        </p:blipFill>
        <p:spPr>
          <a:xfrm>
            <a:off x="699150" y="1084725"/>
            <a:ext cx="1651800" cy="1932050"/>
          </a:xfrm>
          <a:prstGeom prst="rect">
            <a:avLst/>
          </a:prstGeom>
          <a:noFill/>
          <a:ln>
            <a:noFill/>
          </a:ln>
        </p:spPr>
      </p:pic>
      <p:pic>
        <p:nvPicPr>
          <p:cNvPr id="168" name="Google Shape;168;p2"/>
          <p:cNvPicPr preferRelativeResize="0"/>
          <p:nvPr/>
        </p:nvPicPr>
        <p:blipFill>
          <a:blip r:embed="rId5">
            <a:alphaModFix/>
          </a:blip>
          <a:stretch>
            <a:fillRect/>
          </a:stretch>
        </p:blipFill>
        <p:spPr>
          <a:xfrm>
            <a:off x="772475" y="3911275"/>
            <a:ext cx="1651800" cy="2138051"/>
          </a:xfrm>
          <a:prstGeom prst="rect">
            <a:avLst/>
          </a:prstGeom>
          <a:noFill/>
          <a:ln>
            <a:noFill/>
          </a:ln>
        </p:spPr>
      </p:pic>
      <p:pic>
        <p:nvPicPr>
          <p:cNvPr id="169" name="Google Shape;169;p2"/>
          <p:cNvPicPr preferRelativeResize="0"/>
          <p:nvPr/>
        </p:nvPicPr>
        <p:blipFill>
          <a:blip r:embed="rId6">
            <a:alphaModFix/>
          </a:blip>
          <a:stretch>
            <a:fillRect/>
          </a:stretch>
        </p:blipFill>
        <p:spPr>
          <a:xfrm>
            <a:off x="3347750" y="3887200"/>
            <a:ext cx="1708250" cy="2186200"/>
          </a:xfrm>
          <a:prstGeom prst="rect">
            <a:avLst/>
          </a:prstGeom>
          <a:noFill/>
          <a:ln>
            <a:noFill/>
          </a:ln>
        </p:spPr>
      </p:pic>
      <p:pic>
        <p:nvPicPr>
          <p:cNvPr id="170" name="Google Shape;170;p2"/>
          <p:cNvPicPr preferRelativeResize="0"/>
          <p:nvPr/>
        </p:nvPicPr>
        <p:blipFill>
          <a:blip r:embed="rId7">
            <a:alphaModFix/>
          </a:blip>
          <a:stretch>
            <a:fillRect/>
          </a:stretch>
        </p:blipFill>
        <p:spPr>
          <a:xfrm>
            <a:off x="5774475" y="3911275"/>
            <a:ext cx="1831406" cy="2186200"/>
          </a:xfrm>
          <a:prstGeom prst="rect">
            <a:avLst/>
          </a:prstGeom>
          <a:noFill/>
          <a:ln>
            <a:noFill/>
          </a:ln>
        </p:spPr>
      </p:pic>
      <p:pic>
        <p:nvPicPr>
          <p:cNvPr id="171" name="Google Shape;171;p2"/>
          <p:cNvPicPr preferRelativeResize="0"/>
          <p:nvPr/>
        </p:nvPicPr>
        <p:blipFill>
          <a:blip r:embed="rId8">
            <a:alphaModFix/>
          </a:blip>
          <a:stretch>
            <a:fillRect/>
          </a:stretch>
        </p:blipFill>
        <p:spPr>
          <a:xfrm>
            <a:off x="5807425" y="1084731"/>
            <a:ext cx="1568500" cy="202791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1"/>
          <p:cNvSpPr txBox="1">
            <a:spLocks noGrp="1"/>
          </p:cNvSpPr>
          <p:nvPr>
            <p:ph type="title"/>
          </p:nvPr>
        </p:nvSpPr>
        <p:spPr>
          <a:xfrm>
            <a:off x="484710" y="452718"/>
            <a:ext cx="7055400" cy="1400400"/>
          </a:xfrm>
          <a:prstGeom prst="rect">
            <a:avLst/>
          </a:prstGeom>
          <a:noFill/>
          <a:ln>
            <a:noFill/>
          </a:ln>
          <a:effectLst>
            <a:outerShdw blurRad="50800" dist="38100" algn="l" rotWithShape="0">
              <a:srgbClr val="000000">
                <a:alpha val="40000"/>
              </a:srgbClr>
            </a:outerShdw>
          </a:effectLst>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0000"/>
              </a:buClr>
              <a:buSzPts val="4200"/>
              <a:buFont typeface="Century Gothic"/>
              <a:buNone/>
            </a:pPr>
            <a:r>
              <a:rPr lang="en-US">
                <a:solidFill>
                  <a:schemeClr val="accent1"/>
                </a:solidFill>
              </a:rPr>
              <a:t>Strategies for Success</a:t>
            </a:r>
            <a:endParaRPr>
              <a:solidFill>
                <a:schemeClr val="accent1"/>
              </a:solidFill>
            </a:endParaRPr>
          </a:p>
        </p:txBody>
      </p:sp>
      <p:sp>
        <p:nvSpPr>
          <p:cNvPr id="305" name="Google Shape;305;p21"/>
          <p:cNvSpPr txBox="1">
            <a:spLocks noGrp="1"/>
          </p:cNvSpPr>
          <p:nvPr>
            <p:ph type="body" idx="1"/>
          </p:nvPr>
        </p:nvSpPr>
        <p:spPr>
          <a:xfrm>
            <a:off x="828500" y="1003025"/>
            <a:ext cx="6711600" cy="4195500"/>
          </a:xfrm>
          <a:prstGeom prst="rect">
            <a:avLst/>
          </a:prstGeom>
          <a:noFill/>
          <a:ln>
            <a:noFill/>
          </a:ln>
        </p:spPr>
        <p:txBody>
          <a:bodyPr spcFirstLastPara="1" wrap="square" lIns="91425" tIns="45700" rIns="91425" bIns="45700" anchor="t" anchorCtr="0">
            <a:noAutofit/>
          </a:bodyPr>
          <a:lstStyle/>
          <a:p>
            <a:pPr marL="109728" lvl="0" indent="0" algn="l" rtl="0">
              <a:lnSpc>
                <a:spcPct val="100000"/>
              </a:lnSpc>
              <a:spcBef>
                <a:spcPts val="0"/>
              </a:spcBef>
              <a:spcAft>
                <a:spcPts val="0"/>
              </a:spcAft>
              <a:buSzPts val="640"/>
              <a:buNone/>
            </a:pPr>
            <a:endParaRPr sz="800"/>
          </a:p>
          <a:p>
            <a:pPr marL="342906" lvl="0" indent="-342906" algn="l" rtl="0">
              <a:lnSpc>
                <a:spcPct val="100000"/>
              </a:lnSpc>
              <a:spcBef>
                <a:spcPts val="1000"/>
              </a:spcBef>
              <a:spcAft>
                <a:spcPts val="0"/>
              </a:spcAft>
              <a:buSzPts val="1760"/>
              <a:buChar char="►"/>
            </a:pPr>
            <a:r>
              <a:rPr lang="en-US" sz="2200"/>
              <a:t>Student Planner/Planner App </a:t>
            </a:r>
            <a:endParaRPr/>
          </a:p>
          <a:p>
            <a:pPr marL="342906" lvl="0" indent="-342906" algn="l" rtl="0">
              <a:lnSpc>
                <a:spcPct val="100000"/>
              </a:lnSpc>
              <a:spcBef>
                <a:spcPts val="1000"/>
              </a:spcBef>
              <a:spcAft>
                <a:spcPts val="0"/>
              </a:spcAft>
              <a:buSzPts val="1760"/>
              <a:buChar char="►"/>
            </a:pPr>
            <a:r>
              <a:rPr lang="en-US" sz="2200"/>
              <a:t>Student/Parent Handbook </a:t>
            </a:r>
            <a:endParaRPr sz="2200"/>
          </a:p>
          <a:p>
            <a:pPr marL="342906" lvl="0" indent="-342906" algn="l" rtl="0">
              <a:lnSpc>
                <a:spcPct val="100000"/>
              </a:lnSpc>
              <a:spcBef>
                <a:spcPts val="1000"/>
              </a:spcBef>
              <a:spcAft>
                <a:spcPts val="0"/>
              </a:spcAft>
              <a:buSzPts val="1760"/>
              <a:buChar char="►"/>
            </a:pPr>
            <a:r>
              <a:rPr lang="en-US" sz="2200"/>
              <a:t>Establish a Study Schedule</a:t>
            </a:r>
            <a:endParaRPr/>
          </a:p>
          <a:p>
            <a:pPr marL="342906" lvl="0" indent="-342906" algn="l" rtl="0">
              <a:lnSpc>
                <a:spcPct val="100000"/>
              </a:lnSpc>
              <a:spcBef>
                <a:spcPts val="1000"/>
              </a:spcBef>
              <a:spcAft>
                <a:spcPts val="0"/>
              </a:spcAft>
              <a:buSzPts val="1760"/>
              <a:buChar char="►"/>
            </a:pPr>
            <a:r>
              <a:rPr lang="en-US" sz="2200"/>
              <a:t>Talk with your Teachers, Counselor, Coach</a:t>
            </a:r>
            <a:endParaRPr/>
          </a:p>
          <a:p>
            <a:pPr marL="342906" lvl="0" indent="-342906" algn="l" rtl="0">
              <a:lnSpc>
                <a:spcPct val="100000"/>
              </a:lnSpc>
              <a:spcBef>
                <a:spcPts val="1000"/>
              </a:spcBef>
              <a:spcAft>
                <a:spcPts val="0"/>
              </a:spcAft>
              <a:buSzPts val="1760"/>
              <a:buChar char="►"/>
            </a:pPr>
            <a:r>
              <a:rPr lang="en-US" sz="2200"/>
              <a:t>Do Homework…to learn it….not to complete it!</a:t>
            </a:r>
            <a:endParaRPr/>
          </a:p>
          <a:p>
            <a:pPr marL="342906" lvl="0" indent="-342906" algn="l" rtl="0">
              <a:lnSpc>
                <a:spcPct val="100000"/>
              </a:lnSpc>
              <a:spcBef>
                <a:spcPts val="1000"/>
              </a:spcBef>
              <a:spcAft>
                <a:spcPts val="0"/>
              </a:spcAft>
              <a:buSzPts val="1760"/>
              <a:buChar char="►"/>
            </a:pPr>
            <a:r>
              <a:rPr lang="en-US" sz="2200"/>
              <a:t>Take time to</a:t>
            </a:r>
            <a:r>
              <a:rPr lang="en-US" sz="2200">
                <a:solidFill>
                  <a:schemeClr val="accent1"/>
                </a:solidFill>
              </a:rPr>
              <a:t> unplug yourself</a:t>
            </a:r>
            <a:endParaRPr>
              <a:solidFill>
                <a:schemeClr val="accent1"/>
              </a:solidFill>
            </a:endParaRPr>
          </a:p>
          <a:p>
            <a:pPr marL="342906" lvl="0" indent="-342906" algn="l" rtl="0">
              <a:lnSpc>
                <a:spcPct val="100000"/>
              </a:lnSpc>
              <a:spcBef>
                <a:spcPts val="1000"/>
              </a:spcBef>
              <a:spcAft>
                <a:spcPts val="0"/>
              </a:spcAft>
              <a:buSzPts val="1760"/>
              <a:buChar char="►"/>
            </a:pPr>
            <a:r>
              <a:rPr lang="en-US" sz="2200"/>
              <a:t>Attendance</a:t>
            </a:r>
            <a:endParaRPr sz="2200"/>
          </a:p>
          <a:p>
            <a:pPr marL="342906" lvl="0" indent="-342906" algn="l" rtl="0">
              <a:lnSpc>
                <a:spcPct val="100000"/>
              </a:lnSpc>
              <a:spcBef>
                <a:spcPts val="1000"/>
              </a:spcBef>
              <a:spcAft>
                <a:spcPts val="0"/>
              </a:spcAft>
              <a:buSzPts val="2200"/>
              <a:buChar char="►"/>
            </a:pPr>
            <a:r>
              <a:rPr lang="en-US" sz="2200"/>
              <a:t>Utilize Student Support Period</a:t>
            </a:r>
            <a:endParaRPr sz="2200"/>
          </a:p>
          <a:p>
            <a:pPr marL="342906" lvl="0" indent="-342906" algn="l" rtl="0">
              <a:lnSpc>
                <a:spcPct val="100000"/>
              </a:lnSpc>
              <a:spcBef>
                <a:spcPts val="1000"/>
              </a:spcBef>
              <a:spcAft>
                <a:spcPts val="0"/>
              </a:spcAft>
              <a:buSzPts val="1760"/>
              <a:buChar char="►"/>
            </a:pPr>
            <a:r>
              <a:rPr lang="en-US" sz="2200"/>
              <a:t>Time Management</a:t>
            </a:r>
            <a:endParaRPr/>
          </a:p>
          <a:p>
            <a:pPr marL="342906" lvl="0" indent="-342906" algn="l" rtl="0">
              <a:lnSpc>
                <a:spcPct val="100000"/>
              </a:lnSpc>
              <a:spcBef>
                <a:spcPts val="1000"/>
              </a:spcBef>
              <a:spcAft>
                <a:spcPts val="0"/>
              </a:spcAft>
              <a:buSzPts val="1760"/>
              <a:buChar char="►"/>
            </a:pPr>
            <a:r>
              <a:rPr lang="en-US" sz="2200"/>
              <a:t>Social Transition – </a:t>
            </a:r>
            <a:r>
              <a:rPr lang="en-US" sz="2200" i="1"/>
              <a:t>Get involved!</a:t>
            </a:r>
            <a:endParaRPr/>
          </a:p>
          <a:p>
            <a:pPr marL="342906" lvl="0" indent="-342906" algn="l" rtl="0">
              <a:lnSpc>
                <a:spcPct val="100000"/>
              </a:lnSpc>
              <a:spcBef>
                <a:spcPts val="1000"/>
              </a:spcBef>
              <a:spcAft>
                <a:spcPts val="0"/>
              </a:spcAft>
              <a:buSzPts val="1760"/>
              <a:buChar char="►"/>
            </a:pPr>
            <a:r>
              <a:rPr lang="en-US" sz="2200"/>
              <a:t>Schoology/Google To Do List</a:t>
            </a:r>
            <a:endParaRPr/>
          </a:p>
        </p:txBody>
      </p:sp>
      <p:pic>
        <p:nvPicPr>
          <p:cNvPr id="306" name="Google Shape;306;p21"/>
          <p:cNvPicPr preferRelativeResize="0"/>
          <p:nvPr/>
        </p:nvPicPr>
        <p:blipFill>
          <a:blip r:embed="rId3">
            <a:alphaModFix/>
          </a:blip>
          <a:stretch>
            <a:fillRect/>
          </a:stretch>
        </p:blipFill>
        <p:spPr>
          <a:xfrm>
            <a:off x="6222775" y="4684626"/>
            <a:ext cx="2915676" cy="2173374"/>
          </a:xfrm>
          <a:prstGeom prst="rect">
            <a:avLst/>
          </a:prstGeom>
          <a:noFill/>
          <a:ln>
            <a:noFill/>
          </a:ln>
        </p:spPr>
      </p:pic>
      <p:pic>
        <p:nvPicPr>
          <p:cNvPr id="307" name="Google Shape;307;p21"/>
          <p:cNvPicPr preferRelativeResize="0"/>
          <p:nvPr/>
        </p:nvPicPr>
        <p:blipFill>
          <a:blip r:embed="rId4">
            <a:alphaModFix/>
          </a:blip>
          <a:stretch>
            <a:fillRect/>
          </a:stretch>
        </p:blipFill>
        <p:spPr>
          <a:xfrm>
            <a:off x="6222763" y="840575"/>
            <a:ext cx="2700851" cy="1801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3"/>
          <p:cNvSpPr txBox="1">
            <a:spLocks noGrp="1"/>
          </p:cNvSpPr>
          <p:nvPr>
            <p:ph type="title"/>
          </p:nvPr>
        </p:nvSpPr>
        <p:spPr>
          <a:xfrm>
            <a:off x="881125" y="245425"/>
            <a:ext cx="7381800" cy="1585800"/>
          </a:xfrm>
          <a:prstGeom prst="rect">
            <a:avLst/>
          </a:prstGeom>
          <a:noFill/>
          <a:ln>
            <a:noFill/>
          </a:ln>
        </p:spPr>
        <p:txBody>
          <a:bodyPr spcFirstLastPara="1" wrap="square" lIns="91425" tIns="45700" rIns="91425" bIns="45700" anchor="t" anchorCtr="0">
            <a:normAutofit fontScale="90000"/>
          </a:bodyPr>
          <a:lstStyle/>
          <a:p>
            <a:pPr marL="0" lvl="0" indent="0" algn="ctr" rtl="0">
              <a:lnSpc>
                <a:spcPct val="100000"/>
              </a:lnSpc>
              <a:spcBef>
                <a:spcPts val="0"/>
              </a:spcBef>
              <a:spcAft>
                <a:spcPts val="0"/>
              </a:spcAft>
              <a:buClr>
                <a:srgbClr val="FF0000"/>
              </a:buClr>
              <a:buSzPct val="107220"/>
              <a:buFont typeface="Dancing Script"/>
              <a:buNone/>
            </a:pPr>
            <a:r>
              <a:rPr lang="en-US" sz="5540">
                <a:solidFill>
                  <a:schemeClr val="accent1"/>
                </a:solidFill>
                <a:latin typeface="Dancing Script"/>
                <a:ea typeface="Dancing Script"/>
                <a:cs typeface="Dancing Script"/>
                <a:sym typeface="Dancing Script"/>
              </a:rPr>
              <a:t>Get ready to join the </a:t>
            </a:r>
            <a:endParaRPr sz="5540">
              <a:solidFill>
                <a:schemeClr val="accent1"/>
              </a:solidFill>
              <a:latin typeface="Dancing Script"/>
              <a:ea typeface="Dancing Script"/>
              <a:cs typeface="Dancing Script"/>
              <a:sym typeface="Dancing Script"/>
            </a:endParaRPr>
          </a:p>
          <a:p>
            <a:pPr marL="0" lvl="0" indent="0" algn="ctr" rtl="0">
              <a:lnSpc>
                <a:spcPct val="100000"/>
              </a:lnSpc>
              <a:spcBef>
                <a:spcPts val="0"/>
              </a:spcBef>
              <a:spcAft>
                <a:spcPts val="0"/>
              </a:spcAft>
              <a:buClr>
                <a:srgbClr val="FF0000"/>
              </a:buClr>
              <a:buSzPct val="107220"/>
              <a:buFont typeface="Dancing Script"/>
              <a:buNone/>
            </a:pPr>
            <a:r>
              <a:rPr lang="en-US" sz="5540">
                <a:solidFill>
                  <a:schemeClr val="accent1"/>
                </a:solidFill>
                <a:latin typeface="Dancing Script"/>
                <a:ea typeface="Dancing Script"/>
                <a:cs typeface="Dancing Script"/>
                <a:sym typeface="Dancing Script"/>
              </a:rPr>
              <a:t>Wolf Pack!</a:t>
            </a:r>
            <a:endParaRPr sz="5540">
              <a:solidFill>
                <a:schemeClr val="accent1"/>
              </a:solidFill>
              <a:latin typeface="Dancing Script"/>
              <a:ea typeface="Dancing Script"/>
              <a:cs typeface="Dancing Script"/>
              <a:sym typeface="Dancing Script"/>
            </a:endParaRPr>
          </a:p>
        </p:txBody>
      </p:sp>
      <p:pic>
        <p:nvPicPr>
          <p:cNvPr id="313" name="Google Shape;313;p23"/>
          <p:cNvPicPr preferRelativeResize="0"/>
          <p:nvPr/>
        </p:nvPicPr>
        <p:blipFill>
          <a:blip r:embed="rId3">
            <a:alphaModFix/>
          </a:blip>
          <a:stretch>
            <a:fillRect/>
          </a:stretch>
        </p:blipFill>
        <p:spPr>
          <a:xfrm>
            <a:off x="881138" y="1956543"/>
            <a:ext cx="7381724" cy="470008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
          <p:cNvSpPr txBox="1">
            <a:spLocks noGrp="1"/>
          </p:cNvSpPr>
          <p:nvPr>
            <p:ph type="title"/>
          </p:nvPr>
        </p:nvSpPr>
        <p:spPr>
          <a:xfrm>
            <a:off x="484700" y="452721"/>
            <a:ext cx="7055400" cy="6528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F0000"/>
              </a:buClr>
              <a:buSzPts val="2800"/>
              <a:buFont typeface="Century Gothic"/>
              <a:buNone/>
            </a:pPr>
            <a:r>
              <a:rPr lang="en-US" sz="2800" b="1" u="sng">
                <a:solidFill>
                  <a:schemeClr val="accent1"/>
                </a:solidFill>
              </a:rPr>
              <a:t>Wolves Counselors 2022-2023</a:t>
            </a:r>
            <a:r>
              <a:rPr lang="en-US" sz="4000"/>
              <a:t/>
            </a:r>
            <a:br>
              <a:rPr lang="en-US" sz="4000"/>
            </a:br>
            <a:endParaRPr sz="4000"/>
          </a:p>
        </p:txBody>
      </p:sp>
      <p:sp>
        <p:nvSpPr>
          <p:cNvPr id="177" name="Google Shape;177;p3"/>
          <p:cNvSpPr txBox="1">
            <a:spLocks noGrp="1"/>
          </p:cNvSpPr>
          <p:nvPr>
            <p:ph type="body" idx="1"/>
          </p:nvPr>
        </p:nvSpPr>
        <p:spPr>
          <a:xfrm>
            <a:off x="1036475" y="1105550"/>
            <a:ext cx="6891300" cy="5194500"/>
          </a:xfrm>
          <a:prstGeom prst="rect">
            <a:avLst/>
          </a:prstGeom>
          <a:noFill/>
          <a:ln>
            <a:noFill/>
          </a:ln>
        </p:spPr>
        <p:txBody>
          <a:bodyPr spcFirstLastPara="1" wrap="square" lIns="91425" tIns="45700" rIns="91425" bIns="45700" anchor="t" anchorCtr="0">
            <a:noAutofit/>
          </a:bodyPr>
          <a:lstStyle/>
          <a:p>
            <a:pPr marL="342906" lvl="0" indent="-342906" algn="l" rtl="0">
              <a:lnSpc>
                <a:spcPct val="100000"/>
              </a:lnSpc>
              <a:spcBef>
                <a:spcPts val="0"/>
              </a:spcBef>
              <a:spcAft>
                <a:spcPts val="0"/>
              </a:spcAft>
              <a:buSzPts val="1600"/>
              <a:buChar char="►"/>
            </a:pPr>
            <a:r>
              <a:rPr lang="en-US"/>
              <a:t>Rebecca Wiest	                      A-Deu</a:t>
            </a:r>
            <a:endParaRPr/>
          </a:p>
          <a:p>
            <a:pPr marL="742962" lvl="1" indent="-285755" algn="l" rtl="0">
              <a:lnSpc>
                <a:spcPct val="100000"/>
              </a:lnSpc>
              <a:spcBef>
                <a:spcPts val="0"/>
              </a:spcBef>
              <a:spcAft>
                <a:spcPts val="0"/>
              </a:spcAft>
              <a:buSzPts val="1600"/>
              <a:buChar char="►"/>
            </a:pPr>
            <a:r>
              <a:rPr lang="en-US" sz="2000" u="sng">
                <a:solidFill>
                  <a:schemeClr val="hlink"/>
                </a:solidFill>
                <a:hlinkClick r:id="rId3"/>
              </a:rPr>
              <a:t>rwiest</a:t>
            </a:r>
            <a:r>
              <a:rPr lang="en-US" sz="2000" u="sng">
                <a:solidFill>
                  <a:schemeClr val="hlink"/>
                </a:solidFill>
                <a:hlinkClick r:id="rId3"/>
              </a:rPr>
              <a:t>@srvu</a:t>
            </a:r>
            <a:r>
              <a:rPr lang="en-US" sz="2000" u="sng">
                <a:solidFill>
                  <a:schemeClr val="hlink"/>
                </a:solidFill>
                <a:hlinkClick r:id="rId3"/>
              </a:rPr>
              <a:t>sd.net</a:t>
            </a:r>
            <a:endParaRPr sz="2000"/>
          </a:p>
          <a:p>
            <a:pPr marL="342906" lvl="0" indent="-342906" algn="l" rtl="0">
              <a:lnSpc>
                <a:spcPct val="100000"/>
              </a:lnSpc>
              <a:spcBef>
                <a:spcPts val="1800"/>
              </a:spcBef>
              <a:spcAft>
                <a:spcPts val="0"/>
              </a:spcAft>
              <a:buSzPts val="1600"/>
              <a:buChar char="►"/>
            </a:pPr>
            <a:r>
              <a:rPr lang="en-US"/>
              <a:t>Nancy Conti 			         Dev-Joh</a:t>
            </a:r>
            <a:endParaRPr/>
          </a:p>
          <a:p>
            <a:pPr marL="742962" lvl="1" indent="-285755" algn="l" rtl="0">
              <a:lnSpc>
                <a:spcPct val="100000"/>
              </a:lnSpc>
              <a:spcBef>
                <a:spcPts val="0"/>
              </a:spcBef>
              <a:spcAft>
                <a:spcPts val="0"/>
              </a:spcAft>
              <a:buSzPts val="1600"/>
              <a:buChar char="►"/>
            </a:pPr>
            <a:r>
              <a:rPr lang="en-US" sz="2000" u="sng">
                <a:solidFill>
                  <a:schemeClr val="hlink"/>
                </a:solidFill>
                <a:hlinkClick r:id="rId4"/>
              </a:rPr>
              <a:t>nconti@srvusd.net</a:t>
            </a:r>
            <a:endParaRPr sz="2000"/>
          </a:p>
          <a:p>
            <a:pPr marL="342906" lvl="0" indent="-342906" algn="l" rtl="0">
              <a:lnSpc>
                <a:spcPct val="100000"/>
              </a:lnSpc>
              <a:spcBef>
                <a:spcPts val="1800"/>
              </a:spcBef>
              <a:spcAft>
                <a:spcPts val="0"/>
              </a:spcAft>
              <a:buSzPts val="1600"/>
              <a:buChar char="►"/>
            </a:pPr>
            <a:r>
              <a:rPr lang="en-US"/>
              <a:t>Palma Dell					   Jon-New</a:t>
            </a:r>
            <a:endParaRPr/>
          </a:p>
          <a:p>
            <a:pPr marL="742962" lvl="1" indent="-285755" algn="l" rtl="0">
              <a:lnSpc>
                <a:spcPct val="100000"/>
              </a:lnSpc>
              <a:spcBef>
                <a:spcPts val="0"/>
              </a:spcBef>
              <a:spcAft>
                <a:spcPts val="0"/>
              </a:spcAft>
              <a:buSzPts val="1600"/>
              <a:buChar char="►"/>
            </a:pPr>
            <a:r>
              <a:rPr lang="en-US" sz="2000" u="sng">
                <a:solidFill>
                  <a:schemeClr val="hlink"/>
                </a:solidFill>
                <a:hlinkClick r:id="rId5"/>
              </a:rPr>
              <a:t>pdell@srvusd.net </a:t>
            </a:r>
            <a:endParaRPr/>
          </a:p>
          <a:p>
            <a:pPr marL="342906" lvl="0" indent="-342906" algn="l" rtl="0">
              <a:lnSpc>
                <a:spcPct val="100000"/>
              </a:lnSpc>
              <a:spcBef>
                <a:spcPts val="1800"/>
              </a:spcBef>
              <a:spcAft>
                <a:spcPts val="0"/>
              </a:spcAft>
              <a:buSzPts val="1600"/>
              <a:buChar char="►"/>
            </a:pPr>
            <a:r>
              <a:rPr lang="en-US"/>
              <a:t>Melissa Bergstedt		         Nex-Sh</a:t>
            </a:r>
            <a:endParaRPr/>
          </a:p>
          <a:p>
            <a:pPr marL="742962" lvl="1" indent="-285755" algn="l" rtl="0">
              <a:lnSpc>
                <a:spcPct val="100000"/>
              </a:lnSpc>
              <a:spcBef>
                <a:spcPts val="0"/>
              </a:spcBef>
              <a:spcAft>
                <a:spcPts val="0"/>
              </a:spcAft>
              <a:buSzPts val="1600"/>
              <a:buChar char="►"/>
            </a:pPr>
            <a:r>
              <a:rPr lang="en-US" sz="2000" u="sng">
                <a:solidFill>
                  <a:schemeClr val="hlink"/>
                </a:solidFill>
                <a:hlinkClick r:id="rId6"/>
              </a:rPr>
              <a:t>mbergstedt@srvusd.net</a:t>
            </a:r>
            <a:r>
              <a:rPr lang="en-US" sz="2000"/>
              <a:t>		</a:t>
            </a:r>
            <a:endParaRPr sz="2000"/>
          </a:p>
          <a:p>
            <a:pPr marL="342906" lvl="0" indent="-342906" algn="l" rtl="0">
              <a:lnSpc>
                <a:spcPct val="100000"/>
              </a:lnSpc>
              <a:spcBef>
                <a:spcPts val="1800"/>
              </a:spcBef>
              <a:spcAft>
                <a:spcPts val="0"/>
              </a:spcAft>
              <a:buSzPts val="1600"/>
              <a:buChar char="►"/>
            </a:pPr>
            <a:r>
              <a:rPr lang="en-US"/>
              <a:t>Kirsten Drake       		          Si-Z</a:t>
            </a:r>
            <a:endParaRPr/>
          </a:p>
          <a:p>
            <a:pPr marL="742962" lvl="1" indent="-285755" algn="l" rtl="0">
              <a:lnSpc>
                <a:spcPct val="100000"/>
              </a:lnSpc>
              <a:spcBef>
                <a:spcPts val="0"/>
              </a:spcBef>
              <a:spcAft>
                <a:spcPts val="0"/>
              </a:spcAft>
              <a:buSzPts val="1600"/>
              <a:buChar char="►"/>
            </a:pPr>
            <a:r>
              <a:rPr lang="en-US" sz="2000" u="sng">
                <a:solidFill>
                  <a:schemeClr val="hlink"/>
                </a:solidFill>
                <a:hlinkClick r:id="rId7"/>
              </a:rPr>
              <a:t>kdrake@srvusd.net</a:t>
            </a:r>
            <a:endParaRPr sz="2000"/>
          </a:p>
          <a:p>
            <a:pPr marL="342906" lvl="0" indent="-342906" algn="l" rtl="0">
              <a:lnSpc>
                <a:spcPct val="100000"/>
              </a:lnSpc>
              <a:spcBef>
                <a:spcPts val="2200"/>
              </a:spcBef>
              <a:spcAft>
                <a:spcPts val="0"/>
              </a:spcAft>
              <a:buSzPts val="1600"/>
              <a:buChar char="►"/>
            </a:pPr>
            <a:r>
              <a:rPr lang="en-US"/>
              <a:t>Connie Iglesias		                Student Support</a:t>
            </a:r>
            <a:endParaRPr/>
          </a:p>
          <a:p>
            <a:pPr marL="742962" lvl="1" indent="-285755" algn="l" rtl="0">
              <a:lnSpc>
                <a:spcPct val="100000"/>
              </a:lnSpc>
              <a:spcBef>
                <a:spcPts val="400"/>
              </a:spcBef>
              <a:spcAft>
                <a:spcPts val="0"/>
              </a:spcAft>
              <a:buSzPts val="1600"/>
              <a:buChar char="►"/>
            </a:pPr>
            <a:r>
              <a:rPr lang="en-US" sz="2000" u="sng">
                <a:solidFill>
                  <a:schemeClr val="hlink"/>
                </a:solidFill>
                <a:hlinkClick r:id="rId8"/>
              </a:rPr>
              <a:t>ciglesias@srvusd.net</a:t>
            </a:r>
            <a:endParaRPr sz="2000"/>
          </a:p>
          <a:p>
            <a:pPr marL="393192" lvl="1" indent="0" algn="l" rtl="0">
              <a:lnSpc>
                <a:spcPct val="100000"/>
              </a:lnSpc>
              <a:spcBef>
                <a:spcPts val="400"/>
              </a:spcBef>
              <a:spcAft>
                <a:spcPts val="0"/>
              </a:spcAft>
              <a:buSzPts val="1600"/>
              <a:buNone/>
            </a:pPr>
            <a:r>
              <a:rPr lang="en-US" sz="2000"/>
              <a:t>					</a:t>
            </a:r>
            <a:endParaRPr sz="2000"/>
          </a:p>
        </p:txBody>
      </p:sp>
      <p:sp>
        <p:nvSpPr>
          <p:cNvPr id="178" name="Google Shape;178;p3"/>
          <p:cNvSpPr/>
          <p:nvPr/>
        </p:nvSpPr>
        <p:spPr>
          <a:xfrm>
            <a:off x="0" y="0"/>
            <a:ext cx="9144000" cy="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79" name="Google Shape;179;p3"/>
          <p:cNvPicPr preferRelativeResize="0"/>
          <p:nvPr/>
        </p:nvPicPr>
        <p:blipFill rotWithShape="1">
          <a:blip r:embed="rId9">
            <a:alphaModFix/>
          </a:blip>
          <a:srcRect/>
          <a:stretch/>
        </p:blipFill>
        <p:spPr>
          <a:xfrm>
            <a:off x="16438" y="-7"/>
            <a:ext cx="1218775" cy="1523456"/>
          </a:xfrm>
          <a:prstGeom prst="rect">
            <a:avLst/>
          </a:prstGeom>
          <a:noFill/>
          <a:ln>
            <a:noFill/>
          </a:ln>
        </p:spPr>
      </p:pic>
      <p:pic>
        <p:nvPicPr>
          <p:cNvPr id="180" name="Google Shape;180;p3"/>
          <p:cNvPicPr preferRelativeResize="0"/>
          <p:nvPr/>
        </p:nvPicPr>
        <p:blipFill>
          <a:blip r:embed="rId10">
            <a:alphaModFix/>
          </a:blip>
          <a:stretch>
            <a:fillRect/>
          </a:stretch>
        </p:blipFill>
        <p:spPr>
          <a:xfrm>
            <a:off x="16450" y="1558239"/>
            <a:ext cx="1218775" cy="1540411"/>
          </a:xfrm>
          <a:prstGeom prst="rect">
            <a:avLst/>
          </a:prstGeom>
          <a:noFill/>
          <a:ln>
            <a:noFill/>
          </a:ln>
        </p:spPr>
      </p:pic>
      <p:pic>
        <p:nvPicPr>
          <p:cNvPr id="181" name="Google Shape;181;p3"/>
          <p:cNvPicPr preferRelativeResize="0"/>
          <p:nvPr/>
        </p:nvPicPr>
        <p:blipFill>
          <a:blip r:embed="rId11">
            <a:alphaModFix/>
          </a:blip>
          <a:stretch>
            <a:fillRect/>
          </a:stretch>
        </p:blipFill>
        <p:spPr>
          <a:xfrm>
            <a:off x="16450" y="3098650"/>
            <a:ext cx="1218775" cy="1390525"/>
          </a:xfrm>
          <a:prstGeom prst="rect">
            <a:avLst/>
          </a:prstGeom>
          <a:noFill/>
          <a:ln>
            <a:noFill/>
          </a:ln>
        </p:spPr>
      </p:pic>
      <p:pic>
        <p:nvPicPr>
          <p:cNvPr id="182" name="Google Shape;182;p3"/>
          <p:cNvPicPr preferRelativeResize="0"/>
          <p:nvPr/>
        </p:nvPicPr>
        <p:blipFill>
          <a:blip r:embed="rId12">
            <a:alphaModFix/>
          </a:blip>
          <a:stretch>
            <a:fillRect/>
          </a:stretch>
        </p:blipFill>
        <p:spPr>
          <a:xfrm>
            <a:off x="7984275" y="2371578"/>
            <a:ext cx="1159725" cy="1390522"/>
          </a:xfrm>
          <a:prstGeom prst="rect">
            <a:avLst/>
          </a:prstGeom>
          <a:noFill/>
          <a:ln>
            <a:noFill/>
          </a:ln>
        </p:spPr>
      </p:pic>
      <p:pic>
        <p:nvPicPr>
          <p:cNvPr id="183" name="Google Shape;183;p3"/>
          <p:cNvPicPr preferRelativeResize="0"/>
          <p:nvPr/>
        </p:nvPicPr>
        <p:blipFill>
          <a:blip r:embed="rId13">
            <a:alphaModFix/>
          </a:blip>
          <a:stretch>
            <a:fillRect/>
          </a:stretch>
        </p:blipFill>
        <p:spPr>
          <a:xfrm>
            <a:off x="7984275" y="3762108"/>
            <a:ext cx="1159725" cy="1429792"/>
          </a:xfrm>
          <a:prstGeom prst="rect">
            <a:avLst/>
          </a:prstGeom>
          <a:noFill/>
          <a:ln>
            <a:noFill/>
          </a:ln>
        </p:spPr>
      </p:pic>
      <p:pic>
        <p:nvPicPr>
          <p:cNvPr id="184" name="Google Shape;184;p3"/>
          <p:cNvPicPr preferRelativeResize="0"/>
          <p:nvPr/>
        </p:nvPicPr>
        <p:blipFill>
          <a:blip r:embed="rId14">
            <a:alphaModFix/>
          </a:blip>
          <a:stretch>
            <a:fillRect/>
          </a:stretch>
        </p:blipFill>
        <p:spPr>
          <a:xfrm>
            <a:off x="7927774" y="5191898"/>
            <a:ext cx="1159725" cy="1445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4"/>
          <p:cNvSpPr txBox="1">
            <a:spLocks noGrp="1"/>
          </p:cNvSpPr>
          <p:nvPr>
            <p:ph type="title"/>
          </p:nvPr>
        </p:nvSpPr>
        <p:spPr>
          <a:xfrm>
            <a:off x="484710" y="452718"/>
            <a:ext cx="7055400" cy="1400400"/>
          </a:xfrm>
          <a:prstGeom prst="rect">
            <a:avLst/>
          </a:prstGeom>
          <a:noFill/>
          <a:ln>
            <a:noFill/>
          </a:ln>
          <a:effectLst>
            <a:outerShdw blurRad="50800" dist="38100" algn="l" rotWithShape="0">
              <a:srgbClr val="000000">
                <a:alpha val="40000"/>
              </a:srgbClr>
            </a:outerShdw>
          </a:effectLst>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FF0000"/>
              </a:buClr>
              <a:buSzPts val="4200"/>
              <a:buFont typeface="Century Gothic"/>
              <a:buNone/>
            </a:pPr>
            <a:r>
              <a:rPr lang="en-US" u="sng">
                <a:solidFill>
                  <a:schemeClr val="accent1"/>
                </a:solidFill>
              </a:rPr>
              <a:t>Wolves Counseling</a:t>
            </a:r>
            <a:endParaRPr u="sng">
              <a:solidFill>
                <a:schemeClr val="accent1"/>
              </a:solidFill>
            </a:endParaRPr>
          </a:p>
        </p:txBody>
      </p:sp>
      <p:sp>
        <p:nvSpPr>
          <p:cNvPr id="190" name="Google Shape;190;p4"/>
          <p:cNvSpPr txBox="1">
            <a:spLocks noGrp="1"/>
          </p:cNvSpPr>
          <p:nvPr>
            <p:ph type="body" idx="1"/>
          </p:nvPr>
        </p:nvSpPr>
        <p:spPr>
          <a:xfrm>
            <a:off x="344025" y="1658350"/>
            <a:ext cx="4354500" cy="5096100"/>
          </a:xfrm>
          <a:prstGeom prst="rect">
            <a:avLst/>
          </a:prstGeom>
          <a:noFill/>
          <a:ln>
            <a:noFill/>
          </a:ln>
        </p:spPr>
        <p:txBody>
          <a:bodyPr spcFirstLastPara="1" wrap="square" lIns="91425" tIns="45700" rIns="91425" bIns="45700" anchor="t" anchorCtr="0">
            <a:noAutofit/>
          </a:bodyPr>
          <a:lstStyle/>
          <a:p>
            <a:pPr marL="342906" lvl="0" indent="-342906" algn="l" rtl="0">
              <a:lnSpc>
                <a:spcPct val="100000"/>
              </a:lnSpc>
              <a:spcBef>
                <a:spcPts val="0"/>
              </a:spcBef>
              <a:spcAft>
                <a:spcPts val="0"/>
              </a:spcAft>
              <a:buSzPts val="1760"/>
              <a:buChar char="►"/>
            </a:pPr>
            <a:r>
              <a:rPr lang="en-US" sz="2200"/>
              <a:t>6 Counselors</a:t>
            </a:r>
            <a:endParaRPr sz="2200"/>
          </a:p>
          <a:p>
            <a:pPr marL="342906" lvl="0" indent="-342906" algn="l" rtl="0">
              <a:lnSpc>
                <a:spcPct val="100000"/>
              </a:lnSpc>
              <a:spcBef>
                <a:spcPts val="1000"/>
              </a:spcBef>
              <a:spcAft>
                <a:spcPts val="0"/>
              </a:spcAft>
              <a:buSzPts val="1760"/>
              <a:buChar char="►"/>
            </a:pPr>
            <a:r>
              <a:rPr lang="en-US" sz="2200"/>
              <a:t>Support for struggling students</a:t>
            </a:r>
            <a:endParaRPr sz="2200"/>
          </a:p>
          <a:p>
            <a:pPr marL="742962" lvl="1" indent="-285755" algn="l" rtl="0">
              <a:lnSpc>
                <a:spcPct val="100000"/>
              </a:lnSpc>
              <a:spcBef>
                <a:spcPts val="1000"/>
              </a:spcBef>
              <a:spcAft>
                <a:spcPts val="0"/>
              </a:spcAft>
              <a:buSzPts val="1760"/>
              <a:buChar char="►"/>
            </a:pPr>
            <a:r>
              <a:rPr lang="en-US" sz="2200"/>
              <a:t>Academics</a:t>
            </a:r>
            <a:endParaRPr sz="2200"/>
          </a:p>
          <a:p>
            <a:pPr marL="742962" lvl="1" indent="-285755" algn="l" rtl="0">
              <a:lnSpc>
                <a:spcPct val="100000"/>
              </a:lnSpc>
              <a:spcBef>
                <a:spcPts val="1000"/>
              </a:spcBef>
              <a:spcAft>
                <a:spcPts val="0"/>
              </a:spcAft>
              <a:buSzPts val="1760"/>
              <a:buChar char="►"/>
            </a:pPr>
            <a:r>
              <a:rPr lang="en-US" sz="2200"/>
              <a:t>Health issues</a:t>
            </a:r>
            <a:endParaRPr/>
          </a:p>
          <a:p>
            <a:pPr marL="742962" lvl="1" indent="-285755" algn="l" rtl="0">
              <a:lnSpc>
                <a:spcPct val="100000"/>
              </a:lnSpc>
              <a:spcBef>
                <a:spcPts val="1000"/>
              </a:spcBef>
              <a:spcAft>
                <a:spcPts val="0"/>
              </a:spcAft>
              <a:buSzPts val="1760"/>
              <a:buChar char="►"/>
            </a:pPr>
            <a:r>
              <a:rPr lang="en-US" sz="2200"/>
              <a:t>Social &amp; Emotional</a:t>
            </a:r>
            <a:endParaRPr sz="2200"/>
          </a:p>
          <a:p>
            <a:pPr marL="342906" lvl="0" indent="-342906" algn="l" rtl="0">
              <a:lnSpc>
                <a:spcPct val="100000"/>
              </a:lnSpc>
              <a:spcBef>
                <a:spcPts val="1000"/>
              </a:spcBef>
              <a:spcAft>
                <a:spcPts val="0"/>
              </a:spcAft>
              <a:buSzPts val="1760"/>
              <a:buChar char="►"/>
            </a:pPr>
            <a:r>
              <a:rPr lang="en-US" sz="2200"/>
              <a:t>Student drop-in/sign up </a:t>
            </a:r>
            <a:endParaRPr/>
          </a:p>
          <a:p>
            <a:pPr marL="742962" lvl="1" indent="-285755" algn="l" rtl="0">
              <a:lnSpc>
                <a:spcPct val="100000"/>
              </a:lnSpc>
              <a:spcBef>
                <a:spcPts val="1000"/>
              </a:spcBef>
              <a:spcAft>
                <a:spcPts val="0"/>
              </a:spcAft>
              <a:buSzPts val="1760"/>
              <a:buChar char="►"/>
            </a:pPr>
            <a:r>
              <a:rPr lang="en-US" sz="2200"/>
              <a:t>Student Support/Lunch</a:t>
            </a:r>
            <a:endParaRPr sz="2200"/>
          </a:p>
          <a:p>
            <a:pPr marL="342906" lvl="0" indent="-342906" algn="l" rtl="0">
              <a:lnSpc>
                <a:spcPct val="100000"/>
              </a:lnSpc>
              <a:spcBef>
                <a:spcPts val="1000"/>
              </a:spcBef>
              <a:spcAft>
                <a:spcPts val="0"/>
              </a:spcAft>
              <a:buSzPts val="1760"/>
              <a:buChar char="►"/>
            </a:pPr>
            <a:r>
              <a:rPr lang="en-US" sz="2200"/>
              <a:t>Communicate with teachers</a:t>
            </a:r>
            <a:endParaRPr/>
          </a:p>
          <a:p>
            <a:pPr marL="342906" lvl="0" indent="-342906" algn="l" rtl="0">
              <a:lnSpc>
                <a:spcPct val="100000"/>
              </a:lnSpc>
              <a:spcBef>
                <a:spcPts val="1000"/>
              </a:spcBef>
              <a:spcAft>
                <a:spcPts val="0"/>
              </a:spcAft>
              <a:buSzPts val="1760"/>
              <a:buChar char="►"/>
            </a:pPr>
            <a:r>
              <a:rPr lang="en-US" sz="2200"/>
              <a:t>Appointments or email</a:t>
            </a:r>
            <a:endParaRPr sz="2200"/>
          </a:p>
          <a:p>
            <a:pPr marL="109728" lvl="0" indent="0" algn="l" rtl="0">
              <a:lnSpc>
                <a:spcPct val="100000"/>
              </a:lnSpc>
              <a:spcBef>
                <a:spcPts val="1000"/>
              </a:spcBef>
              <a:spcAft>
                <a:spcPts val="0"/>
              </a:spcAft>
              <a:buSzPts val="1760"/>
              <a:buNone/>
            </a:pPr>
            <a:endParaRPr sz="2200" b="1"/>
          </a:p>
          <a:p>
            <a:pPr marL="393192" lvl="1" indent="0" algn="l" rtl="0">
              <a:lnSpc>
                <a:spcPct val="100000"/>
              </a:lnSpc>
              <a:spcBef>
                <a:spcPts val="1000"/>
              </a:spcBef>
              <a:spcAft>
                <a:spcPts val="0"/>
              </a:spcAft>
              <a:buSzPts val="1760"/>
              <a:buNone/>
            </a:pPr>
            <a:endParaRPr sz="2200" b="1"/>
          </a:p>
          <a:p>
            <a:pPr marL="742962" lvl="1" indent="-173995" algn="l" rtl="0">
              <a:lnSpc>
                <a:spcPct val="100000"/>
              </a:lnSpc>
              <a:spcBef>
                <a:spcPts val="1000"/>
              </a:spcBef>
              <a:spcAft>
                <a:spcPts val="0"/>
              </a:spcAft>
              <a:buSzPts val="1760"/>
              <a:buNone/>
            </a:pPr>
            <a:endParaRPr sz="2200" b="1"/>
          </a:p>
          <a:p>
            <a:pPr marL="742962" lvl="1" indent="-173995" algn="l" rtl="0">
              <a:lnSpc>
                <a:spcPct val="100000"/>
              </a:lnSpc>
              <a:spcBef>
                <a:spcPts val="1000"/>
              </a:spcBef>
              <a:spcAft>
                <a:spcPts val="0"/>
              </a:spcAft>
              <a:buSzPts val="1760"/>
              <a:buNone/>
            </a:pPr>
            <a:endParaRPr sz="2200" b="1"/>
          </a:p>
          <a:p>
            <a:pPr marL="109728" lvl="0" indent="0" algn="l" rtl="0">
              <a:lnSpc>
                <a:spcPct val="100000"/>
              </a:lnSpc>
              <a:spcBef>
                <a:spcPts val="1000"/>
              </a:spcBef>
              <a:spcAft>
                <a:spcPts val="0"/>
              </a:spcAft>
              <a:buSzPts val="1760"/>
              <a:buNone/>
            </a:pPr>
            <a:endParaRPr sz="2200" b="1"/>
          </a:p>
          <a:p>
            <a:pPr marL="393192" lvl="1" indent="0" algn="l" rtl="0">
              <a:lnSpc>
                <a:spcPct val="100000"/>
              </a:lnSpc>
              <a:spcBef>
                <a:spcPts val="1000"/>
              </a:spcBef>
              <a:spcAft>
                <a:spcPts val="0"/>
              </a:spcAft>
              <a:buSzPts val="1760"/>
              <a:buNone/>
            </a:pPr>
            <a:endParaRPr sz="2200" b="1"/>
          </a:p>
        </p:txBody>
      </p:sp>
      <p:sp>
        <p:nvSpPr>
          <p:cNvPr id="191" name="Google Shape;191;p4"/>
          <p:cNvSpPr txBox="1">
            <a:spLocks noGrp="1"/>
          </p:cNvSpPr>
          <p:nvPr>
            <p:ph type="body" idx="4294967295"/>
          </p:nvPr>
        </p:nvSpPr>
        <p:spPr>
          <a:xfrm>
            <a:off x="4698525" y="1658350"/>
            <a:ext cx="4445400" cy="5096100"/>
          </a:xfrm>
          <a:prstGeom prst="rect">
            <a:avLst/>
          </a:prstGeom>
          <a:noFill/>
          <a:ln>
            <a:noFill/>
          </a:ln>
        </p:spPr>
        <p:txBody>
          <a:bodyPr spcFirstLastPara="1" wrap="square" lIns="91425" tIns="45700" rIns="91425" bIns="45700" anchor="t" anchorCtr="0">
            <a:noAutofit/>
          </a:bodyPr>
          <a:lstStyle/>
          <a:p>
            <a:pPr marL="342906" lvl="0" indent="-342906" algn="l" rtl="0">
              <a:lnSpc>
                <a:spcPct val="100000"/>
              </a:lnSpc>
              <a:spcBef>
                <a:spcPts val="0"/>
              </a:spcBef>
              <a:spcAft>
                <a:spcPts val="0"/>
              </a:spcAft>
              <a:buSzPts val="1760"/>
              <a:buChar char="►"/>
            </a:pPr>
            <a:r>
              <a:rPr lang="en-US" sz="2200"/>
              <a:t>Current and post-secondary planning meetings</a:t>
            </a:r>
            <a:endParaRPr sz="2200"/>
          </a:p>
          <a:p>
            <a:pPr marL="342906" lvl="0" indent="-342906" algn="l" rtl="0">
              <a:lnSpc>
                <a:spcPct val="100000"/>
              </a:lnSpc>
              <a:spcBef>
                <a:spcPts val="1000"/>
              </a:spcBef>
              <a:spcAft>
                <a:spcPts val="0"/>
              </a:spcAft>
              <a:buSzPts val="1760"/>
              <a:buChar char="►"/>
            </a:pPr>
            <a:r>
              <a:rPr lang="en-US" sz="2200"/>
              <a:t>Student/Parent Information Nights</a:t>
            </a:r>
            <a:endParaRPr/>
          </a:p>
          <a:p>
            <a:pPr marL="342906" lvl="0" indent="-342906" algn="l" rtl="0">
              <a:lnSpc>
                <a:spcPct val="100000"/>
              </a:lnSpc>
              <a:spcBef>
                <a:spcPts val="1000"/>
              </a:spcBef>
              <a:spcAft>
                <a:spcPts val="0"/>
              </a:spcAft>
              <a:buSzPts val="1760"/>
              <a:buChar char="►"/>
            </a:pPr>
            <a:r>
              <a:rPr lang="en-US" sz="2200"/>
              <a:t>College Applications</a:t>
            </a:r>
            <a:endParaRPr/>
          </a:p>
          <a:p>
            <a:pPr marL="342906" lvl="0" indent="-342906" algn="l" rtl="0">
              <a:lnSpc>
                <a:spcPct val="100000"/>
              </a:lnSpc>
              <a:spcBef>
                <a:spcPts val="1000"/>
              </a:spcBef>
              <a:spcAft>
                <a:spcPts val="0"/>
              </a:spcAft>
              <a:buSzPts val="1760"/>
              <a:buChar char="►"/>
            </a:pPr>
            <a:r>
              <a:rPr lang="en-US" sz="2200"/>
              <a:t>Naviance  - College &amp; Career Planning Software</a:t>
            </a:r>
            <a:endParaRPr sz="2200"/>
          </a:p>
          <a:p>
            <a:pPr marL="342906" lvl="0" indent="-342906" algn="l" rtl="0">
              <a:lnSpc>
                <a:spcPct val="100000"/>
              </a:lnSpc>
              <a:spcBef>
                <a:spcPts val="1000"/>
              </a:spcBef>
              <a:spcAft>
                <a:spcPts val="0"/>
              </a:spcAft>
              <a:buSzPts val="1760"/>
              <a:buChar char="►"/>
            </a:pPr>
            <a:r>
              <a:rPr lang="en-US" sz="2200"/>
              <a:t>Individual &amp; Group meetings</a:t>
            </a:r>
            <a:endParaRPr/>
          </a:p>
          <a:p>
            <a:pPr marL="742962" lvl="1" indent="-285755" algn="l" rtl="0">
              <a:lnSpc>
                <a:spcPct val="100000"/>
              </a:lnSpc>
              <a:spcBef>
                <a:spcPts val="1000"/>
              </a:spcBef>
              <a:spcAft>
                <a:spcPts val="0"/>
              </a:spcAft>
              <a:buSzPts val="1760"/>
              <a:buChar char="►"/>
            </a:pPr>
            <a:r>
              <a:rPr lang="en-US" sz="2200"/>
              <a:t>Personal/Academic</a:t>
            </a:r>
            <a:endParaRPr/>
          </a:p>
          <a:p>
            <a:pPr marL="342906" lvl="0" indent="-231146" algn="l" rtl="0">
              <a:lnSpc>
                <a:spcPct val="100000"/>
              </a:lnSpc>
              <a:spcBef>
                <a:spcPts val="1000"/>
              </a:spcBef>
              <a:spcAft>
                <a:spcPts val="0"/>
              </a:spcAft>
              <a:buSzPts val="1760"/>
              <a:buNone/>
            </a:pPr>
            <a:endParaRPr sz="2200" b="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be3903cb36_0_2"/>
          <p:cNvSpPr txBox="1">
            <a:spLocks noGrp="1"/>
          </p:cNvSpPr>
          <p:nvPr>
            <p:ph type="title"/>
          </p:nvPr>
        </p:nvSpPr>
        <p:spPr>
          <a:xfrm>
            <a:off x="484710" y="452718"/>
            <a:ext cx="7055400" cy="1400400"/>
          </a:xfrm>
          <a:prstGeom prst="rect">
            <a:avLst/>
          </a:prstGeom>
          <a:noFill/>
          <a:ln>
            <a:noFill/>
          </a:ln>
          <a:effectLst>
            <a:outerShdw blurRad="50800" dist="38100" algn="l" rotWithShape="0">
              <a:srgbClr val="000000">
                <a:alpha val="40000"/>
              </a:srgbClr>
            </a:outerShdw>
          </a:effectLst>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0000"/>
              </a:buClr>
              <a:buSzPts val="4000"/>
              <a:buFont typeface="Century Gothic"/>
              <a:buNone/>
            </a:pPr>
            <a:r>
              <a:rPr lang="en-US" sz="4000">
                <a:solidFill>
                  <a:schemeClr val="accent1"/>
                </a:solidFill>
              </a:rPr>
              <a:t>College and Career Center</a:t>
            </a:r>
            <a:r>
              <a:rPr lang="en-US" sz="4000"/>
              <a:t/>
            </a:r>
            <a:br>
              <a:rPr lang="en-US" sz="4000"/>
            </a:br>
            <a:endParaRPr sz="4000"/>
          </a:p>
        </p:txBody>
      </p:sp>
      <p:sp>
        <p:nvSpPr>
          <p:cNvPr id="197" name="Google Shape;197;gbe3903cb36_0_2"/>
          <p:cNvSpPr txBox="1">
            <a:spLocks noGrp="1"/>
          </p:cNvSpPr>
          <p:nvPr>
            <p:ph type="body" idx="1"/>
          </p:nvPr>
        </p:nvSpPr>
        <p:spPr>
          <a:xfrm>
            <a:off x="484700" y="1551950"/>
            <a:ext cx="6711600" cy="4195500"/>
          </a:xfrm>
          <a:prstGeom prst="rect">
            <a:avLst/>
          </a:prstGeom>
          <a:noFill/>
          <a:ln>
            <a:noFill/>
          </a:ln>
        </p:spPr>
        <p:txBody>
          <a:bodyPr spcFirstLastPara="1" wrap="square" lIns="91425" tIns="45700" rIns="91425" bIns="45700" anchor="t" anchorCtr="0">
            <a:noAutofit/>
          </a:bodyPr>
          <a:lstStyle/>
          <a:p>
            <a:pPr marL="365760" lvl="0" indent="-256032" algn="l" rtl="0">
              <a:lnSpc>
                <a:spcPct val="100000"/>
              </a:lnSpc>
              <a:spcBef>
                <a:spcPts val="0"/>
              </a:spcBef>
              <a:spcAft>
                <a:spcPts val="0"/>
              </a:spcAft>
              <a:buSzPts val="2222"/>
              <a:buFont typeface="Noto Sans Symbols"/>
              <a:buChar char="🞂"/>
            </a:pPr>
            <a:r>
              <a:rPr lang="en-US" sz="2200"/>
              <a:t>Nemesio Ordoñez –</a:t>
            </a:r>
            <a:r>
              <a:rPr lang="en-US" sz="2200" u="sng">
                <a:solidFill>
                  <a:schemeClr val="hlink"/>
                </a:solidFill>
                <a:hlinkClick r:id="rId3"/>
              </a:rPr>
              <a:t> nordonez@srvusd.net</a:t>
            </a:r>
            <a:r>
              <a:rPr lang="en-US" sz="2200"/>
              <a:t> </a:t>
            </a:r>
            <a:endParaRPr/>
          </a:p>
          <a:p>
            <a:pPr marL="365760" lvl="0" indent="-256032" algn="l" rtl="0">
              <a:lnSpc>
                <a:spcPct val="100000"/>
              </a:lnSpc>
              <a:spcBef>
                <a:spcPts val="1000"/>
              </a:spcBef>
              <a:spcAft>
                <a:spcPts val="0"/>
              </a:spcAft>
              <a:buSzPts val="2222"/>
              <a:buFont typeface="Noto Sans Symbols"/>
              <a:buChar char="🞂"/>
            </a:pPr>
            <a:r>
              <a:rPr lang="en-US" sz="2200"/>
              <a:t>Career &amp; College Information</a:t>
            </a:r>
            <a:endParaRPr/>
          </a:p>
          <a:p>
            <a:pPr marL="365760" lvl="0" indent="-256032" algn="l" rtl="0">
              <a:lnSpc>
                <a:spcPct val="100000"/>
              </a:lnSpc>
              <a:spcBef>
                <a:spcPts val="1000"/>
              </a:spcBef>
              <a:spcAft>
                <a:spcPts val="0"/>
              </a:spcAft>
              <a:buSzPts val="2222"/>
              <a:buFont typeface="Noto Sans Symbols"/>
              <a:buChar char="🞂"/>
            </a:pPr>
            <a:r>
              <a:rPr lang="en-US" sz="2200"/>
              <a:t>Volunteer Information</a:t>
            </a:r>
            <a:endParaRPr/>
          </a:p>
          <a:p>
            <a:pPr marL="365760" lvl="0" indent="-256032" algn="l" rtl="0">
              <a:lnSpc>
                <a:spcPct val="100000"/>
              </a:lnSpc>
              <a:spcBef>
                <a:spcPts val="1000"/>
              </a:spcBef>
              <a:spcAft>
                <a:spcPts val="0"/>
              </a:spcAft>
              <a:buSzPts val="2222"/>
              <a:buFont typeface="Noto Sans Symbols"/>
              <a:buChar char="🞂"/>
            </a:pPr>
            <a:r>
              <a:rPr lang="en-US" sz="2200"/>
              <a:t>College Rep Visits</a:t>
            </a:r>
            <a:endParaRPr/>
          </a:p>
          <a:p>
            <a:pPr marL="365760" lvl="0" indent="-256032" algn="l" rtl="0">
              <a:lnSpc>
                <a:spcPct val="100000"/>
              </a:lnSpc>
              <a:spcBef>
                <a:spcPts val="1000"/>
              </a:spcBef>
              <a:spcAft>
                <a:spcPts val="0"/>
              </a:spcAft>
              <a:buSzPts val="2222"/>
              <a:buFont typeface="Noto Sans Symbols"/>
              <a:buChar char="🞂"/>
            </a:pPr>
            <a:r>
              <a:rPr lang="en-US" sz="2200"/>
              <a:t>Test Prep Information</a:t>
            </a:r>
            <a:endParaRPr/>
          </a:p>
          <a:p>
            <a:pPr marL="365760" lvl="0" indent="-256032" algn="l" rtl="0">
              <a:lnSpc>
                <a:spcPct val="100000"/>
              </a:lnSpc>
              <a:spcBef>
                <a:spcPts val="1000"/>
              </a:spcBef>
              <a:spcAft>
                <a:spcPts val="0"/>
              </a:spcAft>
              <a:buSzPts val="2222"/>
              <a:buFont typeface="Noto Sans Symbols"/>
              <a:buChar char="🞂"/>
            </a:pPr>
            <a:r>
              <a:rPr lang="en-US" sz="2200"/>
              <a:t>Financial Aid Information</a:t>
            </a:r>
            <a:endParaRPr/>
          </a:p>
          <a:p>
            <a:pPr marL="365760" lvl="0" indent="-256032" algn="l" rtl="0">
              <a:lnSpc>
                <a:spcPct val="100000"/>
              </a:lnSpc>
              <a:spcBef>
                <a:spcPts val="1000"/>
              </a:spcBef>
              <a:spcAft>
                <a:spcPts val="0"/>
              </a:spcAft>
              <a:buSzPts val="2222"/>
              <a:buFont typeface="Noto Sans Symbols"/>
              <a:buChar char="🞂"/>
            </a:pPr>
            <a:r>
              <a:rPr lang="en-US" sz="2200"/>
              <a:t>Scholarship Information</a:t>
            </a:r>
            <a:endParaRPr sz="2200"/>
          </a:p>
          <a:p>
            <a:pPr marL="365760" lvl="0" indent="-254633" algn="l" rtl="0">
              <a:lnSpc>
                <a:spcPct val="100000"/>
              </a:lnSpc>
              <a:spcBef>
                <a:spcPts val="1000"/>
              </a:spcBef>
              <a:spcAft>
                <a:spcPts val="0"/>
              </a:spcAft>
              <a:buSzPts val="2200"/>
              <a:buChar char="🞂"/>
            </a:pPr>
            <a:r>
              <a:rPr lang="en-US" sz="2200"/>
              <a:t>Mr. Ordoñez meets with 10th-12th graders for post high school planning</a:t>
            </a:r>
            <a:endParaRPr sz="2200"/>
          </a:p>
          <a:p>
            <a:pPr marL="365760" lvl="0" indent="-114931" algn="l" rtl="0">
              <a:lnSpc>
                <a:spcPct val="100000"/>
              </a:lnSpc>
              <a:spcBef>
                <a:spcPts val="1000"/>
              </a:spcBef>
              <a:spcAft>
                <a:spcPts val="0"/>
              </a:spcAft>
              <a:buSzPts val="2222"/>
              <a:buFont typeface="Noto Sans Symbols"/>
              <a:buNone/>
            </a:pPr>
            <a:endParaRPr sz="2200"/>
          </a:p>
          <a:p>
            <a:pPr marL="109728" lvl="0" indent="0" algn="l" rtl="0">
              <a:lnSpc>
                <a:spcPct val="100000"/>
              </a:lnSpc>
              <a:spcBef>
                <a:spcPts val="1000"/>
              </a:spcBef>
              <a:spcAft>
                <a:spcPts val="0"/>
              </a:spcAft>
              <a:buSzPts val="1600"/>
              <a:buFont typeface="Noto Sans Symbols"/>
              <a:buNone/>
            </a:pPr>
            <a:endParaRPr/>
          </a:p>
        </p:txBody>
      </p:sp>
      <p:pic>
        <p:nvPicPr>
          <p:cNvPr id="198" name="Google Shape;198;gbe3903cb36_0_2"/>
          <p:cNvPicPr preferRelativeResize="0"/>
          <p:nvPr/>
        </p:nvPicPr>
        <p:blipFill>
          <a:blip r:embed="rId4">
            <a:alphaModFix/>
          </a:blip>
          <a:stretch>
            <a:fillRect/>
          </a:stretch>
        </p:blipFill>
        <p:spPr>
          <a:xfrm>
            <a:off x="7026150" y="1727450"/>
            <a:ext cx="1831125" cy="19520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11315ed25e6_0_7"/>
          <p:cNvSpPr txBox="1">
            <a:spLocks noGrp="1"/>
          </p:cNvSpPr>
          <p:nvPr>
            <p:ph type="title" idx="4294967295"/>
          </p:nvPr>
        </p:nvSpPr>
        <p:spPr>
          <a:xfrm>
            <a:off x="198300" y="2016100"/>
            <a:ext cx="4114800" cy="4593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endParaRPr sz="1900"/>
          </a:p>
          <a:p>
            <a:pPr marL="457200" lvl="0" indent="-349250" algn="l" rtl="0">
              <a:lnSpc>
                <a:spcPct val="100000"/>
              </a:lnSpc>
              <a:spcBef>
                <a:spcPts val="0"/>
              </a:spcBef>
              <a:spcAft>
                <a:spcPts val="0"/>
              </a:spcAft>
              <a:buSzPts val="1900"/>
              <a:buChar char="●"/>
            </a:pPr>
            <a:r>
              <a:rPr lang="en-US" sz="1900" i="1"/>
              <a:t>Calming Space:</a:t>
            </a:r>
            <a:r>
              <a:rPr lang="en-US" sz="1900"/>
              <a:t> </a:t>
            </a:r>
            <a:r>
              <a:rPr lang="en-US" sz="1900" b="0"/>
              <a:t>Take a break, decompress, regroup </a:t>
            </a:r>
            <a:endParaRPr sz="1900" b="0"/>
          </a:p>
          <a:p>
            <a:pPr marL="457200" lvl="0" indent="0" algn="l" rtl="0">
              <a:lnSpc>
                <a:spcPct val="100000"/>
              </a:lnSpc>
              <a:spcBef>
                <a:spcPts val="0"/>
              </a:spcBef>
              <a:spcAft>
                <a:spcPts val="0"/>
              </a:spcAft>
              <a:buSzPts val="4200"/>
              <a:buNone/>
            </a:pPr>
            <a:endParaRPr sz="1000" b="0"/>
          </a:p>
          <a:p>
            <a:pPr marL="457200" lvl="0" indent="-349250" algn="l" rtl="0">
              <a:lnSpc>
                <a:spcPct val="100000"/>
              </a:lnSpc>
              <a:spcBef>
                <a:spcPts val="0"/>
              </a:spcBef>
              <a:spcAft>
                <a:spcPts val="0"/>
              </a:spcAft>
              <a:buSzPts val="1900"/>
              <a:buChar char="●"/>
            </a:pPr>
            <a:r>
              <a:rPr lang="en-US" sz="1900" i="1"/>
              <a:t>Connect with Peers: </a:t>
            </a:r>
            <a:r>
              <a:rPr lang="en-US" sz="1900" b="0"/>
              <a:t>Lunchtime activities, </a:t>
            </a:r>
            <a:r>
              <a:rPr lang="en-US" sz="1900"/>
              <a:t>Wellness Wednesdays</a:t>
            </a:r>
            <a:endParaRPr sz="1900" b="0"/>
          </a:p>
          <a:p>
            <a:pPr marL="457200" lvl="0" indent="0" algn="l" rtl="0">
              <a:lnSpc>
                <a:spcPct val="100000"/>
              </a:lnSpc>
              <a:spcBef>
                <a:spcPts val="0"/>
              </a:spcBef>
              <a:spcAft>
                <a:spcPts val="0"/>
              </a:spcAft>
              <a:buSzPts val="4200"/>
              <a:buNone/>
            </a:pPr>
            <a:endParaRPr sz="1000" b="0"/>
          </a:p>
          <a:p>
            <a:pPr marL="457200" lvl="0" indent="-349250" algn="l" rtl="0">
              <a:lnSpc>
                <a:spcPct val="100000"/>
              </a:lnSpc>
              <a:spcBef>
                <a:spcPts val="0"/>
              </a:spcBef>
              <a:spcAft>
                <a:spcPts val="0"/>
              </a:spcAft>
              <a:buSzPts val="1900"/>
              <a:buChar char="●"/>
            </a:pPr>
            <a:r>
              <a:rPr lang="en-US" sz="1900" i="1"/>
              <a:t>Learn Skills &amp; Tools:</a:t>
            </a:r>
            <a:r>
              <a:rPr lang="en-US" sz="1900" b="0"/>
              <a:t> student workshops</a:t>
            </a:r>
            <a:endParaRPr sz="1900" b="0"/>
          </a:p>
          <a:p>
            <a:pPr marL="0" lvl="0" indent="0" algn="ctr" rtl="0">
              <a:lnSpc>
                <a:spcPct val="100000"/>
              </a:lnSpc>
              <a:spcBef>
                <a:spcPts val="0"/>
              </a:spcBef>
              <a:spcAft>
                <a:spcPts val="0"/>
              </a:spcAft>
              <a:buSzPts val="4200"/>
              <a:buNone/>
            </a:pPr>
            <a:endParaRPr sz="1500" b="0" i="1"/>
          </a:p>
          <a:p>
            <a:pPr marL="0" lvl="0" indent="0" algn="ctr" rtl="0">
              <a:lnSpc>
                <a:spcPct val="100000"/>
              </a:lnSpc>
              <a:spcBef>
                <a:spcPts val="0"/>
              </a:spcBef>
              <a:spcAft>
                <a:spcPts val="0"/>
              </a:spcAft>
              <a:buSzPts val="4200"/>
              <a:buNone/>
            </a:pPr>
            <a:r>
              <a:rPr lang="en-US" sz="1900" b="0" i="1"/>
              <a:t>Located through the </a:t>
            </a:r>
            <a:r>
              <a:rPr lang="en-US" sz="1900" i="1"/>
              <a:t>Attendance Office</a:t>
            </a:r>
            <a:endParaRPr sz="1900" b="0" i="1"/>
          </a:p>
          <a:p>
            <a:pPr marL="0" lvl="0" indent="0" algn="l" rtl="0">
              <a:lnSpc>
                <a:spcPct val="100000"/>
              </a:lnSpc>
              <a:spcBef>
                <a:spcPts val="0"/>
              </a:spcBef>
              <a:spcAft>
                <a:spcPts val="0"/>
              </a:spcAft>
              <a:buSzPts val="4200"/>
              <a:buNone/>
            </a:pPr>
            <a:endParaRPr sz="1400"/>
          </a:p>
        </p:txBody>
      </p:sp>
      <p:sp>
        <p:nvSpPr>
          <p:cNvPr id="204" name="Google Shape;204;g11315ed25e6_0_7"/>
          <p:cNvSpPr txBox="1"/>
          <p:nvPr/>
        </p:nvSpPr>
        <p:spPr>
          <a:xfrm>
            <a:off x="1021050" y="264400"/>
            <a:ext cx="7101900" cy="1437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500"/>
              <a:buFont typeface="Arial"/>
              <a:buNone/>
            </a:pPr>
            <a:r>
              <a:rPr lang="en-US" sz="3500">
                <a:solidFill>
                  <a:schemeClr val="accent1"/>
                </a:solidFill>
                <a:latin typeface="Century Gothic"/>
                <a:ea typeface="Century Gothic"/>
                <a:cs typeface="Century Gothic"/>
                <a:sym typeface="Century Gothic"/>
              </a:rPr>
              <a:t>SRVHS Wellness Center</a:t>
            </a:r>
            <a:endParaRPr sz="3500" i="0" u="none" strike="noStrike" cap="none">
              <a:solidFill>
                <a:schemeClr val="accen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1100"/>
              <a:buFont typeface="Arial"/>
              <a:buNone/>
            </a:pPr>
            <a:r>
              <a:rPr lang="en-US" sz="1900" b="1" i="1" u="sng" strike="noStrike" cap="none">
                <a:solidFill>
                  <a:schemeClr val="accent1"/>
                </a:solidFill>
                <a:latin typeface="Raleway"/>
                <a:ea typeface="Raleway"/>
                <a:cs typeface="Raleway"/>
                <a:sym typeface="Raleway"/>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Lacy </a:t>
            </a:r>
            <a:r>
              <a:rPr lang="en-US" sz="1900" b="1" i="1">
                <a:solidFill>
                  <a:schemeClr val="accent1"/>
                </a:solidFill>
                <a:latin typeface="Raleway"/>
                <a:ea typeface="Raleway"/>
                <a:cs typeface="Raleway"/>
                <a:sym typeface="Raleway"/>
              </a:rPr>
              <a:t>Canton,</a:t>
            </a:r>
            <a:r>
              <a:rPr lang="en-US" sz="1900" b="1" i="1" u="none" strike="noStrike" cap="none">
                <a:solidFill>
                  <a:schemeClr val="accent1"/>
                </a:solidFill>
                <a:latin typeface="Raleway"/>
                <a:ea typeface="Raleway"/>
                <a:cs typeface="Raleway"/>
                <a:sym typeface="Raleway"/>
              </a:rPr>
              <a:t> Wellness Center Social Worker</a:t>
            </a:r>
            <a:endParaRPr sz="3500" b="0" i="1" u="none" strike="noStrike" cap="none">
              <a:solidFill>
                <a:schemeClr val="accent1"/>
              </a:solidFill>
              <a:latin typeface="Roboto"/>
              <a:ea typeface="Roboto"/>
              <a:cs typeface="Roboto"/>
              <a:sym typeface="Roboto"/>
            </a:endParaRPr>
          </a:p>
        </p:txBody>
      </p:sp>
      <p:pic>
        <p:nvPicPr>
          <p:cNvPr id="205" name="Google Shape;205;g11315ed25e6_0_7"/>
          <p:cNvPicPr preferRelativeResize="0"/>
          <p:nvPr/>
        </p:nvPicPr>
        <p:blipFill>
          <a:blip r:embed="rId4">
            <a:alphaModFix/>
          </a:blip>
          <a:stretch>
            <a:fillRect/>
          </a:stretch>
        </p:blipFill>
        <p:spPr>
          <a:xfrm>
            <a:off x="4465500" y="1854400"/>
            <a:ext cx="4526100" cy="3394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7"/>
          <p:cNvSpPr txBox="1">
            <a:spLocks noGrp="1"/>
          </p:cNvSpPr>
          <p:nvPr>
            <p:ph type="title"/>
          </p:nvPr>
        </p:nvSpPr>
        <p:spPr>
          <a:xfrm>
            <a:off x="484710" y="452718"/>
            <a:ext cx="7055400" cy="1400400"/>
          </a:xfrm>
          <a:prstGeom prst="rect">
            <a:avLst/>
          </a:prstGeom>
          <a:noFill/>
          <a:ln>
            <a:noFill/>
          </a:ln>
          <a:effectLst>
            <a:outerShdw blurRad="50800" dist="38100" algn="l" rotWithShape="0">
              <a:srgbClr val="000000">
                <a:alpha val="40000"/>
              </a:srgbClr>
            </a:outerShdw>
          </a:effectLst>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0000"/>
              </a:buClr>
              <a:buSzPts val="4000"/>
              <a:buFont typeface="Century Gothic"/>
              <a:buNone/>
            </a:pPr>
            <a:r>
              <a:rPr lang="en-US" sz="4000">
                <a:solidFill>
                  <a:schemeClr val="accent1"/>
                </a:solidFill>
              </a:rPr>
              <a:t>Get Involved at SRV!</a:t>
            </a:r>
            <a:r>
              <a:rPr lang="en-US" sz="4000">
                <a:solidFill>
                  <a:srgbClr val="FF0000"/>
                </a:solidFill>
              </a:rPr>
              <a:t> </a:t>
            </a:r>
            <a:endParaRPr sz="4000">
              <a:solidFill>
                <a:srgbClr val="FF0000"/>
              </a:solidFill>
            </a:endParaRPr>
          </a:p>
        </p:txBody>
      </p:sp>
      <p:sp>
        <p:nvSpPr>
          <p:cNvPr id="211" name="Google Shape;211;p7"/>
          <p:cNvSpPr txBox="1">
            <a:spLocks noGrp="1"/>
          </p:cNvSpPr>
          <p:nvPr>
            <p:ph type="body" idx="1"/>
          </p:nvPr>
        </p:nvSpPr>
        <p:spPr>
          <a:xfrm>
            <a:off x="0" y="2104750"/>
            <a:ext cx="6711600" cy="4195500"/>
          </a:xfrm>
          <a:prstGeom prst="rect">
            <a:avLst/>
          </a:prstGeom>
          <a:noFill/>
          <a:ln>
            <a:noFill/>
          </a:ln>
        </p:spPr>
        <p:txBody>
          <a:bodyPr spcFirstLastPara="1" wrap="square" lIns="91425" tIns="45700" rIns="91425" bIns="45700" anchor="t" anchorCtr="0">
            <a:normAutofit/>
          </a:bodyPr>
          <a:lstStyle/>
          <a:p>
            <a:pPr marL="342906" lvl="0" indent="-342906" algn="l" rtl="0">
              <a:lnSpc>
                <a:spcPct val="90000"/>
              </a:lnSpc>
              <a:spcBef>
                <a:spcPts val="0"/>
              </a:spcBef>
              <a:spcAft>
                <a:spcPts val="0"/>
              </a:spcAft>
              <a:buSzPts val="1628"/>
              <a:buChar char="►"/>
            </a:pPr>
            <a:r>
              <a:rPr lang="en-US" sz="2035"/>
              <a:t>Meet new friends</a:t>
            </a:r>
            <a:endParaRPr/>
          </a:p>
          <a:p>
            <a:pPr marL="342906" lvl="0" indent="-342906" algn="l" rtl="0">
              <a:lnSpc>
                <a:spcPct val="90000"/>
              </a:lnSpc>
              <a:spcBef>
                <a:spcPts val="1000"/>
              </a:spcBef>
              <a:spcAft>
                <a:spcPts val="0"/>
              </a:spcAft>
              <a:buSzPts val="1628"/>
              <a:buChar char="►"/>
            </a:pPr>
            <a:r>
              <a:rPr lang="en-US" sz="2035"/>
              <a:t>Make connections with staff and students</a:t>
            </a:r>
            <a:endParaRPr/>
          </a:p>
          <a:p>
            <a:pPr marL="342906" lvl="0" indent="-342906" algn="l" rtl="0">
              <a:lnSpc>
                <a:spcPct val="90000"/>
              </a:lnSpc>
              <a:spcBef>
                <a:spcPts val="1000"/>
              </a:spcBef>
              <a:spcAft>
                <a:spcPts val="0"/>
              </a:spcAft>
              <a:buSzPts val="1628"/>
              <a:buChar char="►"/>
            </a:pPr>
            <a:r>
              <a:rPr lang="en-US" sz="2035"/>
              <a:t>Have fun while in high school</a:t>
            </a:r>
            <a:endParaRPr/>
          </a:p>
          <a:p>
            <a:pPr marL="342906" lvl="0" indent="-342906" algn="l" rtl="0">
              <a:lnSpc>
                <a:spcPct val="90000"/>
              </a:lnSpc>
              <a:spcBef>
                <a:spcPts val="1000"/>
              </a:spcBef>
              <a:spcAft>
                <a:spcPts val="0"/>
              </a:spcAft>
              <a:buSzPts val="1628"/>
              <a:buChar char="►"/>
            </a:pPr>
            <a:r>
              <a:rPr lang="en-US" sz="2035"/>
              <a:t>Improve study habits</a:t>
            </a:r>
            <a:endParaRPr/>
          </a:p>
          <a:p>
            <a:pPr marL="342906" lvl="0" indent="-342906" algn="l" rtl="0">
              <a:lnSpc>
                <a:spcPct val="90000"/>
              </a:lnSpc>
              <a:spcBef>
                <a:spcPts val="1000"/>
              </a:spcBef>
              <a:spcAft>
                <a:spcPts val="0"/>
              </a:spcAft>
              <a:buSzPts val="1628"/>
              <a:buChar char="►"/>
            </a:pPr>
            <a:r>
              <a:rPr lang="en-US" sz="2035"/>
              <a:t>Improve time management skills</a:t>
            </a:r>
            <a:endParaRPr/>
          </a:p>
          <a:p>
            <a:pPr marL="342906" lvl="0" indent="-342906" algn="l" rtl="0">
              <a:lnSpc>
                <a:spcPct val="90000"/>
              </a:lnSpc>
              <a:spcBef>
                <a:spcPts val="1000"/>
              </a:spcBef>
              <a:spcAft>
                <a:spcPts val="0"/>
              </a:spcAft>
              <a:buSzPts val="1628"/>
              <a:buChar char="►"/>
            </a:pPr>
            <a:r>
              <a:rPr lang="en-US" sz="2035"/>
              <a:t>Maintain higher grades</a:t>
            </a:r>
            <a:endParaRPr/>
          </a:p>
          <a:p>
            <a:pPr marL="342906" lvl="0" indent="-342906" algn="l" rtl="0">
              <a:lnSpc>
                <a:spcPct val="90000"/>
              </a:lnSpc>
              <a:spcBef>
                <a:spcPts val="1000"/>
              </a:spcBef>
              <a:spcAft>
                <a:spcPts val="0"/>
              </a:spcAft>
              <a:buSzPts val="1628"/>
              <a:buChar char="►"/>
            </a:pPr>
            <a:r>
              <a:rPr lang="en-US" sz="2035"/>
              <a:t>Improve school attendance</a:t>
            </a:r>
            <a:endParaRPr sz="2035"/>
          </a:p>
          <a:p>
            <a:pPr marL="342906" lvl="0" indent="-342906" algn="l" rtl="0">
              <a:lnSpc>
                <a:spcPct val="90000"/>
              </a:lnSpc>
              <a:spcBef>
                <a:spcPts val="1000"/>
              </a:spcBef>
              <a:spcAft>
                <a:spcPts val="0"/>
              </a:spcAft>
              <a:buSzPts val="1628"/>
              <a:buChar char="►"/>
            </a:pPr>
            <a:r>
              <a:rPr lang="en-US" sz="2035"/>
              <a:t>Ways to get involved: Join Clubs,</a:t>
            </a:r>
            <a:endParaRPr sz="2035"/>
          </a:p>
          <a:p>
            <a:pPr marL="342906" lvl="0" indent="-342906" algn="l" rtl="0">
              <a:lnSpc>
                <a:spcPct val="90000"/>
              </a:lnSpc>
              <a:spcBef>
                <a:spcPts val="1000"/>
              </a:spcBef>
              <a:spcAft>
                <a:spcPts val="0"/>
              </a:spcAft>
              <a:buSzPts val="1628"/>
              <a:buChar char="►"/>
            </a:pPr>
            <a:r>
              <a:rPr lang="en-US" sz="2035"/>
              <a:t> Band, Drama, Choir, Leadership, </a:t>
            </a:r>
            <a:endParaRPr sz="2035"/>
          </a:p>
          <a:p>
            <a:pPr marL="342906" lvl="0" indent="-342906" algn="l" rtl="0">
              <a:lnSpc>
                <a:spcPct val="90000"/>
              </a:lnSpc>
              <a:spcBef>
                <a:spcPts val="1000"/>
              </a:spcBef>
              <a:spcAft>
                <a:spcPts val="0"/>
              </a:spcAft>
              <a:buSzPts val="1628"/>
              <a:buChar char="►"/>
            </a:pPr>
            <a:r>
              <a:rPr lang="en-US" sz="2035"/>
              <a:t>Speech &amp; Debate, Athletics.</a:t>
            </a:r>
            <a:endParaRPr sz="2035"/>
          </a:p>
          <a:p>
            <a:pPr marL="109728" lvl="0" indent="0" algn="l" rtl="0">
              <a:lnSpc>
                <a:spcPct val="90000"/>
              </a:lnSpc>
              <a:spcBef>
                <a:spcPts val="1000"/>
              </a:spcBef>
              <a:spcAft>
                <a:spcPts val="0"/>
              </a:spcAft>
              <a:buSzPts val="1480"/>
              <a:buNone/>
            </a:pPr>
            <a:endParaRPr sz="1850" b="1"/>
          </a:p>
        </p:txBody>
      </p:sp>
      <p:pic>
        <p:nvPicPr>
          <p:cNvPr id="212" name="Google Shape;212;p7"/>
          <p:cNvPicPr preferRelativeResize="0"/>
          <p:nvPr/>
        </p:nvPicPr>
        <p:blipFill>
          <a:blip r:embed="rId3">
            <a:alphaModFix/>
          </a:blip>
          <a:stretch>
            <a:fillRect/>
          </a:stretch>
        </p:blipFill>
        <p:spPr>
          <a:xfrm>
            <a:off x="5844338" y="2406475"/>
            <a:ext cx="3299451" cy="2200725"/>
          </a:xfrm>
          <a:prstGeom prst="rect">
            <a:avLst/>
          </a:prstGeom>
          <a:noFill/>
          <a:ln>
            <a:noFill/>
          </a:ln>
        </p:spPr>
      </p:pic>
      <p:pic>
        <p:nvPicPr>
          <p:cNvPr id="213" name="Google Shape;213;p7"/>
          <p:cNvPicPr preferRelativeResize="0"/>
          <p:nvPr/>
        </p:nvPicPr>
        <p:blipFill>
          <a:blip r:embed="rId4">
            <a:alphaModFix/>
          </a:blip>
          <a:stretch>
            <a:fillRect/>
          </a:stretch>
        </p:blipFill>
        <p:spPr>
          <a:xfrm>
            <a:off x="5844763" y="4657275"/>
            <a:ext cx="3299025" cy="2200725"/>
          </a:xfrm>
          <a:prstGeom prst="rect">
            <a:avLst/>
          </a:prstGeom>
          <a:noFill/>
          <a:ln>
            <a:noFill/>
          </a:ln>
        </p:spPr>
      </p:pic>
      <p:pic>
        <p:nvPicPr>
          <p:cNvPr id="214" name="Google Shape;214;p7"/>
          <p:cNvPicPr preferRelativeResize="0"/>
          <p:nvPr/>
        </p:nvPicPr>
        <p:blipFill>
          <a:blip r:embed="rId5">
            <a:alphaModFix/>
          </a:blip>
          <a:stretch>
            <a:fillRect/>
          </a:stretch>
        </p:blipFill>
        <p:spPr>
          <a:xfrm>
            <a:off x="5844562" y="272326"/>
            <a:ext cx="3299451" cy="220072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8"/>
          <p:cNvSpPr txBox="1">
            <a:spLocks noGrp="1"/>
          </p:cNvSpPr>
          <p:nvPr>
            <p:ph type="title"/>
          </p:nvPr>
        </p:nvSpPr>
        <p:spPr>
          <a:xfrm>
            <a:off x="483910" y="-7"/>
            <a:ext cx="7055400" cy="1400400"/>
          </a:xfrm>
          <a:prstGeom prst="rect">
            <a:avLst/>
          </a:prstGeom>
          <a:noFill/>
          <a:ln>
            <a:noFill/>
          </a:ln>
          <a:effectLst>
            <a:outerShdw blurRad="50800" dist="38100" algn="l" rotWithShape="0">
              <a:srgbClr val="000000">
                <a:alpha val="40000"/>
              </a:srgbClr>
            </a:outerShdw>
          </a:effectLst>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0000"/>
              </a:buClr>
              <a:buSzPts val="4230"/>
              <a:buFont typeface="Century Gothic"/>
              <a:buNone/>
            </a:pPr>
            <a:r>
              <a:rPr lang="en-US" sz="4230">
                <a:solidFill>
                  <a:schemeClr val="accent1"/>
                </a:solidFill>
              </a:rPr>
              <a:t>Athletics – </a:t>
            </a:r>
            <a:r>
              <a:rPr lang="en-US" sz="2430">
                <a:solidFill>
                  <a:schemeClr val="accent1"/>
                </a:solidFill>
              </a:rPr>
              <a:t>Must have 2.0 GPA in previous semester or quarter to participate.</a:t>
            </a:r>
            <a:endParaRPr sz="2430">
              <a:solidFill>
                <a:schemeClr val="accent1"/>
              </a:solidFill>
            </a:endParaRPr>
          </a:p>
        </p:txBody>
      </p:sp>
      <p:graphicFrame>
        <p:nvGraphicFramePr>
          <p:cNvPr id="220" name="Google Shape;220;p8"/>
          <p:cNvGraphicFramePr/>
          <p:nvPr/>
        </p:nvGraphicFramePr>
        <p:xfrm>
          <a:off x="827700" y="1261100"/>
          <a:ext cx="3000000" cy="3000000"/>
        </p:xfrm>
        <a:graphic>
          <a:graphicData uri="http://schemas.openxmlformats.org/drawingml/2006/table">
            <a:tbl>
              <a:tblPr firstRow="1" bandRow="1">
                <a:noFill/>
                <a:tableStyleId>{D696A114-1E69-4A8C-A096-906DB949A995}</a:tableStyleId>
              </a:tblPr>
              <a:tblGrid>
                <a:gridCol w="1727200">
                  <a:extLst>
                    <a:ext uri="{9D8B030D-6E8A-4147-A177-3AD203B41FA5}">
                      <a16:colId xmlns:a16="http://schemas.microsoft.com/office/drawing/2014/main" val="20000"/>
                    </a:ext>
                  </a:extLst>
                </a:gridCol>
                <a:gridCol w="1609425">
                  <a:extLst>
                    <a:ext uri="{9D8B030D-6E8A-4147-A177-3AD203B41FA5}">
                      <a16:colId xmlns:a16="http://schemas.microsoft.com/office/drawing/2014/main" val="20001"/>
                    </a:ext>
                  </a:extLst>
                </a:gridCol>
                <a:gridCol w="1844975">
                  <a:extLst>
                    <a:ext uri="{9D8B030D-6E8A-4147-A177-3AD203B41FA5}">
                      <a16:colId xmlns:a16="http://schemas.microsoft.com/office/drawing/2014/main" val="20002"/>
                    </a:ext>
                  </a:extLst>
                </a:gridCol>
              </a:tblGrid>
              <a:tr h="3657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Fall Sports</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Winter Sports</a:t>
                      </a: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Spring Sports</a:t>
                      </a:r>
                      <a:endParaRPr sz="1800" u="none" strike="noStrike" cap="none"/>
                    </a:p>
                  </a:txBody>
                  <a:tcPr marL="91450" marR="91450" marT="45725" marB="45725"/>
                </a:tc>
                <a:extLst>
                  <a:ext uri="{0D108BD9-81ED-4DB2-BD59-A6C34878D82A}">
                    <a16:rowId xmlns:a16="http://schemas.microsoft.com/office/drawing/2014/main" val="10000"/>
                  </a:ext>
                </a:extLst>
              </a:tr>
              <a:tr h="3707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Cross Country*</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Basketball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Baseball</a:t>
                      </a:r>
                      <a:endParaRPr sz="1400" u="none" strike="noStrike" cap="none"/>
                    </a:p>
                  </a:txBody>
                  <a:tcPr marL="91450" marR="91450" marT="45725" marB="45725"/>
                </a:tc>
                <a:extLst>
                  <a:ext uri="{0D108BD9-81ED-4DB2-BD59-A6C34878D82A}">
                    <a16:rowId xmlns:a16="http://schemas.microsoft.com/office/drawing/2014/main" val="10001"/>
                  </a:ext>
                </a:extLst>
              </a:tr>
              <a:tr h="3707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Football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Soccer</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Boys Golf</a:t>
                      </a:r>
                      <a:endParaRPr sz="1400" u="none" strike="noStrike" cap="none"/>
                    </a:p>
                  </a:txBody>
                  <a:tcPr marL="91450" marR="91450" marT="45725" marB="45725"/>
                </a:tc>
                <a:extLst>
                  <a:ext uri="{0D108BD9-81ED-4DB2-BD59-A6C34878D82A}">
                    <a16:rowId xmlns:a16="http://schemas.microsoft.com/office/drawing/2014/main" val="10002"/>
                  </a:ext>
                </a:extLst>
              </a:tr>
              <a:tr h="3707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Girls Tennis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Wrestling*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Lacrosse</a:t>
                      </a:r>
                      <a:endParaRPr sz="1400" u="none" strike="noStrike" cap="none"/>
                    </a:p>
                  </a:txBody>
                  <a:tcPr marL="91450" marR="91450" marT="45725" marB="45725"/>
                </a:tc>
                <a:extLst>
                  <a:ext uri="{0D108BD9-81ED-4DB2-BD59-A6C34878D82A}">
                    <a16:rowId xmlns:a16="http://schemas.microsoft.com/office/drawing/2014/main" val="10003"/>
                  </a:ext>
                </a:extLst>
              </a:tr>
              <a:tr h="3707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Girls Volleyball</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Softball</a:t>
                      </a:r>
                      <a:endParaRPr sz="1400" u="none" strike="noStrike" cap="none"/>
                    </a:p>
                  </a:txBody>
                  <a:tcPr marL="91450" marR="91450" marT="45725" marB="45725"/>
                </a:tc>
                <a:extLst>
                  <a:ext uri="{0D108BD9-81ED-4DB2-BD59-A6C34878D82A}">
                    <a16:rowId xmlns:a16="http://schemas.microsoft.com/office/drawing/2014/main" val="10004"/>
                  </a:ext>
                </a:extLst>
              </a:tr>
              <a:tr h="3707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Girls Golf</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Swimming/Diving</a:t>
                      </a:r>
                      <a:endParaRPr sz="1400" u="none" strike="noStrike" cap="none"/>
                    </a:p>
                  </a:txBody>
                  <a:tcPr marL="91450" marR="91450" marT="45725" marB="45725"/>
                </a:tc>
                <a:extLst>
                  <a:ext uri="{0D108BD9-81ED-4DB2-BD59-A6C34878D82A}">
                    <a16:rowId xmlns:a16="http://schemas.microsoft.com/office/drawing/2014/main" val="10005"/>
                  </a:ext>
                </a:extLst>
              </a:tr>
              <a:tr h="370775">
                <a:tc>
                  <a:txBody>
                    <a:bodyPr/>
                    <a:lstStyle/>
                    <a:p>
                      <a:pPr marL="0" marR="0" lvl="0" indent="0" algn="l" rtl="0">
                        <a:lnSpc>
                          <a:spcPct val="100000"/>
                        </a:lnSpc>
                        <a:spcBef>
                          <a:spcPts val="0"/>
                        </a:spcBef>
                        <a:spcAft>
                          <a:spcPts val="0"/>
                        </a:spcAft>
                        <a:buClr>
                          <a:schemeClr val="lt1"/>
                        </a:buClr>
                        <a:buSzPts val="1400"/>
                        <a:buFont typeface="Century Gothic"/>
                        <a:buNone/>
                      </a:pPr>
                      <a:r>
                        <a:rPr lang="en-US" sz="1400" u="none" strike="noStrike" cap="none"/>
                        <a:t>Water Polo</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Boys Tennis</a:t>
                      </a:r>
                      <a:endParaRPr sz="1400" u="none" strike="noStrike" cap="none"/>
                    </a:p>
                  </a:txBody>
                  <a:tcPr marL="91450" marR="91450" marT="45725" marB="45725"/>
                </a:tc>
                <a:extLst>
                  <a:ext uri="{0D108BD9-81ED-4DB2-BD59-A6C34878D82A}">
                    <a16:rowId xmlns:a16="http://schemas.microsoft.com/office/drawing/2014/main" val="10006"/>
                  </a:ext>
                </a:extLst>
              </a:tr>
              <a:tr h="3707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Track &amp; Field *</a:t>
                      </a:r>
                      <a:endParaRPr sz="1400" u="none" strike="noStrike" cap="none"/>
                    </a:p>
                  </a:txBody>
                  <a:tcPr marL="91450" marR="91450" marT="45725" marB="45725"/>
                </a:tc>
                <a:extLst>
                  <a:ext uri="{0D108BD9-81ED-4DB2-BD59-A6C34878D82A}">
                    <a16:rowId xmlns:a16="http://schemas.microsoft.com/office/drawing/2014/main" val="10007"/>
                  </a:ext>
                </a:extLst>
              </a:tr>
              <a:tr h="370775">
                <a:tc>
                  <a:txBody>
                    <a:bodyPr/>
                    <a:lstStyle/>
                    <a:p>
                      <a:pPr marL="0" marR="0" lvl="0" indent="0" algn="l" rtl="0">
                        <a:lnSpc>
                          <a:spcPct val="100000"/>
                        </a:lnSpc>
                        <a:spcBef>
                          <a:spcPts val="0"/>
                        </a:spcBef>
                        <a:spcAft>
                          <a:spcPts val="0"/>
                        </a:spcAft>
                        <a:buClr>
                          <a:schemeClr val="lt1"/>
                        </a:buClr>
                        <a:buSzPts val="1400"/>
                        <a:buFont typeface="Century Gothic"/>
                        <a:buNone/>
                      </a:pPr>
                      <a:r>
                        <a:rPr lang="en-US" sz="1400" u="none" strike="noStrike" cap="none"/>
                        <a:t>* = No Cut Sport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lt1"/>
                        </a:buClr>
                        <a:buSzPts val="1400"/>
                        <a:buFont typeface="Century Gothic"/>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Boys Volleyball</a:t>
                      </a:r>
                      <a:endParaRPr sz="1400" u="none" strike="noStrike" cap="none"/>
                    </a:p>
                  </a:txBody>
                  <a:tcPr marL="91450" marR="91450" marT="45725" marB="45725"/>
                </a:tc>
                <a:extLst>
                  <a:ext uri="{0D108BD9-81ED-4DB2-BD59-A6C34878D82A}">
                    <a16:rowId xmlns:a16="http://schemas.microsoft.com/office/drawing/2014/main" val="10008"/>
                  </a:ext>
                </a:extLst>
              </a:tr>
              <a:tr h="370775">
                <a:tc>
                  <a:txBody>
                    <a:bodyPr/>
                    <a:lstStyle/>
                    <a:p>
                      <a:pPr marL="0" marR="0" lvl="0" indent="0" algn="l" rtl="0">
                        <a:lnSpc>
                          <a:spcPct val="100000"/>
                        </a:lnSpc>
                        <a:spcBef>
                          <a:spcPts val="0"/>
                        </a:spcBef>
                        <a:spcAft>
                          <a:spcPts val="0"/>
                        </a:spcAft>
                        <a:buClr>
                          <a:schemeClr val="lt1"/>
                        </a:buClr>
                        <a:buSzPts val="1400"/>
                        <a:buFont typeface="Century Gothic"/>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lt1"/>
                        </a:buClr>
                        <a:buSzPts val="1400"/>
                        <a:buFont typeface="Century Gothic"/>
                        <a:buNone/>
                      </a:pP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a:t>Badminton</a:t>
                      </a:r>
                      <a:endParaRPr sz="1400" u="none" strike="noStrike" cap="none"/>
                    </a:p>
                  </a:txBody>
                  <a:tcPr marL="91450" marR="91450" marT="45725" marB="45725"/>
                </a:tc>
                <a:extLst>
                  <a:ext uri="{0D108BD9-81ED-4DB2-BD59-A6C34878D82A}">
                    <a16:rowId xmlns:a16="http://schemas.microsoft.com/office/drawing/2014/main" val="10009"/>
                  </a:ext>
                </a:extLst>
              </a:tr>
            </a:tbl>
          </a:graphicData>
        </a:graphic>
      </p:graphicFrame>
      <p:pic>
        <p:nvPicPr>
          <p:cNvPr id="221" name="Google Shape;221;p8"/>
          <p:cNvPicPr preferRelativeResize="0"/>
          <p:nvPr/>
        </p:nvPicPr>
        <p:blipFill rotWithShape="1">
          <a:blip r:embed="rId3">
            <a:alphaModFix/>
          </a:blip>
          <a:srcRect l="-75534" t="-56538" r="133764" b="74906"/>
          <a:stretch/>
        </p:blipFill>
        <p:spPr>
          <a:xfrm>
            <a:off x="2281727" y="2991028"/>
            <a:ext cx="1495514" cy="1948441"/>
          </a:xfrm>
          <a:prstGeom prst="rect">
            <a:avLst/>
          </a:prstGeom>
          <a:noFill/>
          <a:ln>
            <a:noFill/>
          </a:ln>
        </p:spPr>
      </p:pic>
      <p:pic>
        <p:nvPicPr>
          <p:cNvPr id="222" name="Google Shape;222;p8"/>
          <p:cNvPicPr preferRelativeResize="0"/>
          <p:nvPr/>
        </p:nvPicPr>
        <p:blipFill>
          <a:blip r:embed="rId4">
            <a:alphaModFix/>
          </a:blip>
          <a:stretch>
            <a:fillRect/>
          </a:stretch>
        </p:blipFill>
        <p:spPr>
          <a:xfrm>
            <a:off x="0" y="4998150"/>
            <a:ext cx="2839900" cy="1859850"/>
          </a:xfrm>
          <a:prstGeom prst="rect">
            <a:avLst/>
          </a:prstGeom>
          <a:noFill/>
          <a:ln>
            <a:noFill/>
          </a:ln>
        </p:spPr>
      </p:pic>
      <p:pic>
        <p:nvPicPr>
          <p:cNvPr id="223" name="Google Shape;223;p8"/>
          <p:cNvPicPr preferRelativeResize="0"/>
          <p:nvPr/>
        </p:nvPicPr>
        <p:blipFill>
          <a:blip r:embed="rId5">
            <a:alphaModFix/>
          </a:blip>
          <a:stretch>
            <a:fillRect/>
          </a:stretch>
        </p:blipFill>
        <p:spPr>
          <a:xfrm>
            <a:off x="2857325" y="4998150"/>
            <a:ext cx="3134600" cy="1859850"/>
          </a:xfrm>
          <a:prstGeom prst="rect">
            <a:avLst/>
          </a:prstGeom>
          <a:noFill/>
          <a:ln>
            <a:noFill/>
          </a:ln>
        </p:spPr>
      </p:pic>
      <p:pic>
        <p:nvPicPr>
          <p:cNvPr id="224" name="Google Shape;224;p8"/>
          <p:cNvPicPr preferRelativeResize="0"/>
          <p:nvPr/>
        </p:nvPicPr>
        <p:blipFill>
          <a:blip r:embed="rId6">
            <a:alphaModFix/>
          </a:blip>
          <a:stretch>
            <a:fillRect/>
          </a:stretch>
        </p:blipFill>
        <p:spPr>
          <a:xfrm>
            <a:off x="6048165" y="1046350"/>
            <a:ext cx="3056972" cy="2039250"/>
          </a:xfrm>
          <a:prstGeom prst="rect">
            <a:avLst/>
          </a:prstGeom>
          <a:noFill/>
          <a:ln>
            <a:noFill/>
          </a:ln>
        </p:spPr>
      </p:pic>
      <p:pic>
        <p:nvPicPr>
          <p:cNvPr id="225" name="Google Shape;225;p8"/>
          <p:cNvPicPr preferRelativeResize="0"/>
          <p:nvPr/>
        </p:nvPicPr>
        <p:blipFill>
          <a:blip r:embed="rId7">
            <a:alphaModFix/>
          </a:blip>
          <a:stretch>
            <a:fillRect/>
          </a:stretch>
        </p:blipFill>
        <p:spPr>
          <a:xfrm>
            <a:off x="6009350" y="4784450"/>
            <a:ext cx="3134601" cy="2039250"/>
          </a:xfrm>
          <a:prstGeom prst="rect">
            <a:avLst/>
          </a:prstGeom>
          <a:noFill/>
          <a:ln>
            <a:noFill/>
          </a:ln>
        </p:spPr>
      </p:pic>
      <p:pic>
        <p:nvPicPr>
          <p:cNvPr id="226" name="Google Shape;226;p8"/>
          <p:cNvPicPr preferRelativeResize="0"/>
          <p:nvPr/>
        </p:nvPicPr>
        <p:blipFill>
          <a:blip r:embed="rId8">
            <a:alphaModFix/>
          </a:blip>
          <a:stretch>
            <a:fillRect/>
          </a:stretch>
        </p:blipFill>
        <p:spPr>
          <a:xfrm>
            <a:off x="6051225" y="2945225"/>
            <a:ext cx="3056950" cy="19484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9"/>
          <p:cNvSpPr txBox="1">
            <a:spLocks noGrp="1"/>
          </p:cNvSpPr>
          <p:nvPr>
            <p:ph type="title"/>
          </p:nvPr>
        </p:nvSpPr>
        <p:spPr>
          <a:xfrm>
            <a:off x="484700" y="72675"/>
            <a:ext cx="7055400" cy="1400400"/>
          </a:xfrm>
          <a:prstGeom prst="rect">
            <a:avLst/>
          </a:prstGeom>
          <a:noFill/>
          <a:ln>
            <a:noFill/>
          </a:ln>
          <a:effectLst>
            <a:outerShdw blurRad="50800" dist="38100" algn="l" rotWithShape="0">
              <a:srgbClr val="000000">
                <a:alpha val="40000"/>
              </a:srgbClr>
            </a:outerShdw>
          </a:effectLst>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0000"/>
              </a:buClr>
              <a:buSzPts val="4000"/>
              <a:buFont typeface="Century Gothic"/>
              <a:buNone/>
            </a:pPr>
            <a:r>
              <a:rPr lang="en-US" sz="4000">
                <a:solidFill>
                  <a:schemeClr val="accent1"/>
                </a:solidFill>
              </a:rPr>
              <a:t>SRVUSD Graduation Subject Requirements</a:t>
            </a:r>
            <a:endParaRPr sz="4000">
              <a:solidFill>
                <a:schemeClr val="accent1"/>
              </a:solidFill>
            </a:endParaRPr>
          </a:p>
        </p:txBody>
      </p:sp>
      <p:graphicFrame>
        <p:nvGraphicFramePr>
          <p:cNvPr id="233" name="Google Shape;233;p9"/>
          <p:cNvGraphicFramePr/>
          <p:nvPr/>
        </p:nvGraphicFramePr>
        <p:xfrm>
          <a:off x="139225" y="1559462"/>
          <a:ext cx="3000000" cy="3000000"/>
        </p:xfrm>
        <a:graphic>
          <a:graphicData uri="http://schemas.openxmlformats.org/drawingml/2006/table">
            <a:tbl>
              <a:tblPr firstRow="1" bandRow="1">
                <a:noFill/>
                <a:tableStyleId>{D696A114-1E69-4A8C-A096-906DB949A995}</a:tableStyleId>
              </a:tblPr>
              <a:tblGrid>
                <a:gridCol w="3075700">
                  <a:extLst>
                    <a:ext uri="{9D8B030D-6E8A-4147-A177-3AD203B41FA5}">
                      <a16:colId xmlns:a16="http://schemas.microsoft.com/office/drawing/2014/main" val="20000"/>
                    </a:ext>
                  </a:extLst>
                </a:gridCol>
                <a:gridCol w="5382500">
                  <a:extLst>
                    <a:ext uri="{9D8B030D-6E8A-4147-A177-3AD203B41FA5}">
                      <a16:colId xmlns:a16="http://schemas.microsoft.com/office/drawing/2014/main" val="20001"/>
                    </a:ext>
                  </a:extLst>
                </a:gridCol>
              </a:tblGrid>
              <a:tr h="3485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Subjects</a:t>
                      </a:r>
                      <a:endParaRPr sz="1800" u="none" strike="noStrike" cap="none"/>
                    </a:p>
                  </a:txBody>
                  <a:tcPr marL="87300" marR="8730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SRVUSD-High School Requirements</a:t>
                      </a:r>
                      <a:endParaRPr sz="1800" u="none" strike="noStrike" cap="none"/>
                    </a:p>
                  </a:txBody>
                  <a:tcPr marL="87300" marR="87300" marT="45725" marB="45725"/>
                </a:tc>
                <a:extLst>
                  <a:ext uri="{0D108BD9-81ED-4DB2-BD59-A6C34878D82A}">
                    <a16:rowId xmlns:a16="http://schemas.microsoft.com/office/drawing/2014/main" val="10000"/>
                  </a:ext>
                </a:extLst>
              </a:tr>
              <a:tr h="3775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English</a:t>
                      </a:r>
                      <a:endParaRPr sz="2000" u="none" strike="noStrike" cap="none">
                        <a:solidFill>
                          <a:srgbClr val="AF4A0D"/>
                        </a:solidFill>
                      </a:endParaRPr>
                    </a:p>
                  </a:txBody>
                  <a:tcPr marL="87300" marR="87300" marT="45725" marB="45725"/>
                </a:tc>
                <a:tc>
                  <a:txBody>
                    <a:bodyPr/>
                    <a:lstStyle/>
                    <a:p>
                      <a:pPr marL="0" marR="0" lvl="0" indent="0" algn="l" rtl="0">
                        <a:lnSpc>
                          <a:spcPct val="100000"/>
                        </a:lnSpc>
                        <a:spcBef>
                          <a:spcPts val="0"/>
                        </a:spcBef>
                        <a:spcAft>
                          <a:spcPts val="0"/>
                        </a:spcAft>
                        <a:buClr>
                          <a:schemeClr val="lt1"/>
                        </a:buClr>
                        <a:buSzPts val="2000"/>
                        <a:buFont typeface="Century Gothic"/>
                        <a:buNone/>
                      </a:pPr>
                      <a:r>
                        <a:rPr lang="en-US" sz="2000" u="none" strike="noStrike" cap="none"/>
                        <a:t>4 Years (40 CREDITS)</a:t>
                      </a:r>
                      <a:endParaRPr sz="1400" u="none" strike="noStrike" cap="none"/>
                    </a:p>
                  </a:txBody>
                  <a:tcPr marL="87300" marR="87300" marT="45725" marB="45725"/>
                </a:tc>
                <a:extLst>
                  <a:ext uri="{0D108BD9-81ED-4DB2-BD59-A6C34878D82A}">
                    <a16:rowId xmlns:a16="http://schemas.microsoft.com/office/drawing/2014/main" val="10001"/>
                  </a:ext>
                </a:extLst>
              </a:tr>
              <a:tr h="1016450">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Math</a:t>
                      </a:r>
                      <a:endParaRPr sz="2000" u="none" strike="noStrike" cap="none">
                        <a:solidFill>
                          <a:srgbClr val="AF4A0D"/>
                        </a:solidFill>
                      </a:endParaRPr>
                    </a:p>
                  </a:txBody>
                  <a:tcPr marL="87300" marR="87300" marT="45725" marB="45725"/>
                </a:tc>
                <a:tc>
                  <a:txBody>
                    <a:bodyPr/>
                    <a:lstStyle/>
                    <a:p>
                      <a:pPr marL="0" marR="0" lvl="0" indent="0" algn="l" rtl="0">
                        <a:lnSpc>
                          <a:spcPct val="100000"/>
                        </a:lnSpc>
                        <a:spcBef>
                          <a:spcPts val="0"/>
                        </a:spcBef>
                        <a:spcAft>
                          <a:spcPts val="0"/>
                        </a:spcAft>
                        <a:buClr>
                          <a:schemeClr val="lt1"/>
                        </a:buClr>
                        <a:buSzPts val="2000"/>
                        <a:buFont typeface="Noto Sans Symbols"/>
                        <a:buNone/>
                      </a:pPr>
                      <a:r>
                        <a:rPr lang="en-US" sz="2000" u="none" strike="noStrike" cap="none"/>
                        <a:t>2 Years (20 Credits)</a:t>
                      </a:r>
                      <a:endParaRPr sz="1400" u="none" strike="noStrike" cap="none"/>
                    </a:p>
                    <a:p>
                      <a:pPr marL="0" marR="0" lvl="0" indent="0" algn="l" rtl="0">
                        <a:lnSpc>
                          <a:spcPct val="100000"/>
                        </a:lnSpc>
                        <a:spcBef>
                          <a:spcPts val="400"/>
                        </a:spcBef>
                        <a:spcAft>
                          <a:spcPts val="0"/>
                        </a:spcAft>
                        <a:buClr>
                          <a:schemeClr val="lt1"/>
                        </a:buClr>
                        <a:buSzPts val="2000"/>
                        <a:buFont typeface="Noto Sans Symbols"/>
                        <a:buNone/>
                      </a:pPr>
                      <a:r>
                        <a:rPr lang="en-US" sz="2000" u="none" strike="noStrike" cap="none"/>
                        <a:t>(10 credits must be earned in Algebra 1 or Algebra 1 Enriched 2)</a:t>
                      </a:r>
                      <a:endParaRPr sz="1400" u="none" strike="noStrike" cap="none"/>
                    </a:p>
                  </a:txBody>
                  <a:tcPr marL="87300" marR="87300" marT="45725" marB="45725"/>
                </a:tc>
                <a:extLst>
                  <a:ext uri="{0D108BD9-81ED-4DB2-BD59-A6C34878D82A}">
                    <a16:rowId xmlns:a16="http://schemas.microsoft.com/office/drawing/2014/main" val="10002"/>
                  </a:ext>
                </a:extLst>
              </a:tr>
              <a:tr h="177152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Social Studies</a:t>
                      </a:r>
                      <a:endParaRPr sz="2000" u="none" strike="noStrike" cap="none">
                        <a:solidFill>
                          <a:srgbClr val="AF4A0D"/>
                        </a:solidFill>
                      </a:endParaRPr>
                    </a:p>
                  </a:txBody>
                  <a:tcPr marL="87300" marR="87300" marT="45725" marB="45725"/>
                </a:tc>
                <a:tc>
                  <a:txBody>
                    <a:bodyPr/>
                    <a:lstStyle/>
                    <a:p>
                      <a:pPr marL="0" marR="0" lvl="0" indent="0" algn="l" rtl="0">
                        <a:lnSpc>
                          <a:spcPct val="100000"/>
                        </a:lnSpc>
                        <a:spcBef>
                          <a:spcPts val="0"/>
                        </a:spcBef>
                        <a:spcAft>
                          <a:spcPts val="0"/>
                        </a:spcAft>
                        <a:buClr>
                          <a:schemeClr val="lt1"/>
                        </a:buClr>
                        <a:buSzPts val="2000"/>
                        <a:buFont typeface="Noto Sans Symbols"/>
                        <a:buNone/>
                      </a:pPr>
                      <a:r>
                        <a:rPr lang="en-US" sz="2000" u="none" strike="noStrike" cap="none"/>
                        <a:t>(35 Credits)</a:t>
                      </a:r>
                      <a:endParaRPr sz="1400" u="none" strike="noStrike" cap="none"/>
                    </a:p>
                    <a:p>
                      <a:pPr marL="0" marR="0" lvl="0" indent="0" algn="l" rtl="0">
                        <a:lnSpc>
                          <a:spcPct val="100000"/>
                        </a:lnSpc>
                        <a:spcBef>
                          <a:spcPts val="400"/>
                        </a:spcBef>
                        <a:spcAft>
                          <a:spcPts val="0"/>
                        </a:spcAft>
                        <a:buClr>
                          <a:schemeClr val="lt1"/>
                        </a:buClr>
                        <a:buSzPts val="2000"/>
                        <a:buFont typeface="Noto Sans Symbols"/>
                        <a:buNone/>
                      </a:pPr>
                      <a:r>
                        <a:rPr lang="en-US" sz="2000" u="none" strike="noStrike" cap="none"/>
                        <a:t>World Geography</a:t>
                      </a:r>
                      <a:endParaRPr sz="1400" u="none" strike="noStrike" cap="none"/>
                    </a:p>
                    <a:p>
                      <a:pPr marL="0" marR="0" lvl="0" indent="0" algn="l" rtl="0">
                        <a:lnSpc>
                          <a:spcPct val="100000"/>
                        </a:lnSpc>
                        <a:spcBef>
                          <a:spcPts val="400"/>
                        </a:spcBef>
                        <a:spcAft>
                          <a:spcPts val="0"/>
                        </a:spcAft>
                        <a:buClr>
                          <a:schemeClr val="lt1"/>
                        </a:buClr>
                        <a:buSzPts val="2000"/>
                        <a:buFont typeface="Noto Sans Symbols"/>
                        <a:buNone/>
                      </a:pPr>
                      <a:r>
                        <a:rPr lang="en-US" sz="2000" u="none" strike="noStrike" cap="none"/>
                        <a:t>World History </a:t>
                      </a:r>
                      <a:endParaRPr sz="1400" u="none" strike="noStrike" cap="none"/>
                    </a:p>
                    <a:p>
                      <a:pPr marL="0" marR="0" lvl="0" indent="0" algn="l" rtl="0">
                        <a:lnSpc>
                          <a:spcPct val="100000"/>
                        </a:lnSpc>
                        <a:spcBef>
                          <a:spcPts val="400"/>
                        </a:spcBef>
                        <a:spcAft>
                          <a:spcPts val="0"/>
                        </a:spcAft>
                        <a:buClr>
                          <a:schemeClr val="lt1"/>
                        </a:buClr>
                        <a:buSzPts val="2000"/>
                        <a:buFont typeface="Noto Sans Symbols"/>
                        <a:buNone/>
                      </a:pPr>
                      <a:r>
                        <a:rPr lang="en-US" sz="2000" u="none" strike="noStrike" cap="none"/>
                        <a:t>US History </a:t>
                      </a:r>
                      <a:endParaRPr sz="1400" u="none" strike="noStrike" cap="none"/>
                    </a:p>
                    <a:p>
                      <a:pPr marL="0" marR="0" lvl="0" indent="0" algn="l" rtl="0">
                        <a:lnSpc>
                          <a:spcPct val="100000"/>
                        </a:lnSpc>
                        <a:spcBef>
                          <a:spcPts val="400"/>
                        </a:spcBef>
                        <a:spcAft>
                          <a:spcPts val="0"/>
                        </a:spcAft>
                        <a:buClr>
                          <a:schemeClr val="lt1"/>
                        </a:buClr>
                        <a:buSzPts val="2000"/>
                        <a:buFont typeface="Noto Sans Symbols"/>
                        <a:buNone/>
                      </a:pPr>
                      <a:r>
                        <a:rPr lang="en-US" sz="2000" u="none" strike="noStrike" cap="none"/>
                        <a:t>American Government/Economics</a:t>
                      </a:r>
                      <a:endParaRPr sz="2000" u="none" strike="noStrike" cap="none">
                        <a:solidFill>
                          <a:srgbClr val="AF4A0D"/>
                        </a:solidFill>
                      </a:endParaRPr>
                    </a:p>
                  </a:txBody>
                  <a:tcPr marL="87300" marR="87300" marT="45725" marB="45725"/>
                </a:tc>
                <a:extLst>
                  <a:ext uri="{0D108BD9-81ED-4DB2-BD59-A6C34878D82A}">
                    <a16:rowId xmlns:a16="http://schemas.microsoft.com/office/drawing/2014/main" val="10003"/>
                  </a:ext>
                </a:extLst>
              </a:tr>
              <a:tr h="958375">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Science</a:t>
                      </a:r>
                      <a:endParaRPr sz="2000" u="none" strike="noStrike" cap="none">
                        <a:solidFill>
                          <a:srgbClr val="AF4A0D"/>
                        </a:solidFill>
                      </a:endParaRPr>
                    </a:p>
                  </a:txBody>
                  <a:tcPr marL="87300" marR="87300" marT="45725" marB="45725"/>
                </a:tc>
                <a:tc>
                  <a:txBody>
                    <a:bodyPr/>
                    <a:lstStyle/>
                    <a:p>
                      <a:pPr marL="0" marR="0" lvl="0" indent="0" algn="l" rtl="0">
                        <a:lnSpc>
                          <a:spcPct val="100000"/>
                        </a:lnSpc>
                        <a:spcBef>
                          <a:spcPts val="0"/>
                        </a:spcBef>
                        <a:spcAft>
                          <a:spcPts val="0"/>
                        </a:spcAft>
                        <a:buClr>
                          <a:schemeClr val="lt1"/>
                        </a:buClr>
                        <a:buSzPts val="2000"/>
                        <a:buFont typeface="Century Gothic"/>
                        <a:buNone/>
                      </a:pPr>
                      <a:r>
                        <a:rPr lang="en-US" sz="2000" u="none" strike="noStrike" cap="none"/>
                        <a:t>2 Years (20 Credits)</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1 Year Life Science</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u="none" strike="noStrike" cap="none"/>
                        <a:t>1 Year Physical Science</a:t>
                      </a:r>
                      <a:endParaRPr sz="2000" u="none" strike="noStrike" cap="none">
                        <a:solidFill>
                          <a:srgbClr val="AF4A0D"/>
                        </a:solidFill>
                      </a:endParaRPr>
                    </a:p>
                  </a:txBody>
                  <a:tcPr marL="87300" marR="87300" marT="45725" marB="45725"/>
                </a:tc>
                <a:extLst>
                  <a:ext uri="{0D108BD9-81ED-4DB2-BD59-A6C34878D82A}">
                    <a16:rowId xmlns:a16="http://schemas.microsoft.com/office/drawing/2014/main" val="10004"/>
                  </a:ext>
                </a:extLst>
              </a:tr>
              <a:tr h="0">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a:p>
                  </a:txBody>
                  <a:tcPr marL="87300" marR="87300" marT="45725" marB="45725"/>
                </a:tc>
                <a:tc>
                  <a:txBody>
                    <a:bodyPr/>
                    <a:lstStyle/>
                    <a:p>
                      <a:pPr marL="0" marR="0" lvl="0" indent="0" algn="l" rtl="0">
                        <a:lnSpc>
                          <a:spcPct val="100000"/>
                        </a:lnSpc>
                        <a:spcBef>
                          <a:spcPts val="0"/>
                        </a:spcBef>
                        <a:spcAft>
                          <a:spcPts val="0"/>
                        </a:spcAft>
                        <a:buClr>
                          <a:schemeClr val="lt1"/>
                        </a:buClr>
                        <a:buSzPts val="2000"/>
                        <a:buFont typeface="Century Gothic"/>
                        <a:buNone/>
                      </a:pPr>
                      <a:endParaRPr sz="2000" u="none" strike="noStrike" cap="none"/>
                    </a:p>
                  </a:txBody>
                  <a:tcPr marL="87300" marR="87300" marT="45725" marB="45725"/>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Ion">
  <a:themeElements>
    <a:clrScheme name="Ion">
      <a:dk1>
        <a:srgbClr val="000000"/>
      </a:dk1>
      <a:lt1>
        <a:srgbClr val="FFFFFF"/>
      </a:lt1>
      <a:dk2>
        <a:srgbClr val="1E5155"/>
      </a:dk2>
      <a:lt2>
        <a:srgbClr val="EBEBEB"/>
      </a:lt2>
      <a:accent1>
        <a:srgbClr val="13B026"/>
      </a:accent1>
      <a:accent2>
        <a:srgbClr val="EA6312"/>
      </a:accent2>
      <a:accent3>
        <a:srgbClr val="9EFF72"/>
      </a:accent3>
      <a:accent4>
        <a:srgbClr val="6AAC90"/>
      </a:accent4>
      <a:accent5>
        <a:srgbClr val="5F9C9D"/>
      </a:accent5>
      <a:accent6>
        <a:srgbClr val="9E5E9B"/>
      </a:accent6>
      <a:hlink>
        <a:srgbClr val="58C1BA"/>
      </a:hlink>
      <a:folHlink>
        <a:srgbClr val="9DD0C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1255</Words>
  <Application>Microsoft Office PowerPoint</Application>
  <PresentationFormat>On-screen Show (4:3)</PresentationFormat>
  <Paragraphs>227</Paragraphs>
  <Slides>21</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Raleway</vt:lpstr>
      <vt:lpstr>Roboto</vt:lpstr>
      <vt:lpstr>Noto Sans Symbols</vt:lpstr>
      <vt:lpstr>Dancing Script</vt:lpstr>
      <vt:lpstr>Century Gothic</vt:lpstr>
      <vt:lpstr>Calibri</vt:lpstr>
      <vt:lpstr>Bebas Neue</vt:lpstr>
      <vt:lpstr>Jura</vt:lpstr>
      <vt:lpstr>Arial</vt:lpstr>
      <vt:lpstr>Times New Roman</vt:lpstr>
      <vt:lpstr>Ion</vt:lpstr>
      <vt:lpstr>PowerPoint Presentation</vt:lpstr>
      <vt:lpstr>SRVHS Administrative Team</vt:lpstr>
      <vt:lpstr>Wolves Counselors 2022-2023 </vt:lpstr>
      <vt:lpstr>Wolves Counseling</vt:lpstr>
      <vt:lpstr>College and Career Center </vt:lpstr>
      <vt:lpstr> Calming Space: Take a break, decompress, regroup   Connect with Peers: Lunchtime activities, Wellness Wednesdays  Learn Skills &amp; Tools: student workshops  Located through the Attendance Office </vt:lpstr>
      <vt:lpstr>Get Involved at SRV! </vt:lpstr>
      <vt:lpstr>Athletics – Must have 2.0 GPA in previous semester or quarter to participate.</vt:lpstr>
      <vt:lpstr>SRVUSD Graduation Subject Requirements</vt:lpstr>
      <vt:lpstr>Graduation Subject Requirements</vt:lpstr>
      <vt:lpstr>4 Year Course Planning</vt:lpstr>
      <vt:lpstr>Personalized Learning Options (PLIs) or Non-District Courses </vt:lpstr>
      <vt:lpstr>Personalized Learning </vt:lpstr>
      <vt:lpstr>Personalized Learning Continued… </vt:lpstr>
      <vt:lpstr>Bell Schedule for 2023-24 </vt:lpstr>
      <vt:lpstr>9TH grade Course Selection</vt:lpstr>
      <vt:lpstr> 9th Grade Schedules</vt:lpstr>
      <vt:lpstr>9th Grade Course Selection</vt:lpstr>
      <vt:lpstr>Incoming Students Who Are New to SRVUSD</vt:lpstr>
      <vt:lpstr>Strategies for Success</vt:lpstr>
      <vt:lpstr>Get ready to join the  Wolf Pack!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Mincy, Janelle [MV]</dc:creator>
  <cp:lastModifiedBy>Wiest, Rebecca [SR]</cp:lastModifiedBy>
  <cp:revision>2</cp:revision>
  <dcterms:created xsi:type="dcterms:W3CDTF">2012-02-21T21:14:43Z</dcterms:created>
  <dcterms:modified xsi:type="dcterms:W3CDTF">2023-02-28T16:03:51Z</dcterms:modified>
</cp:coreProperties>
</file>